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18"/>
  </p:notesMasterIdLst>
  <p:sldIdLst>
    <p:sldId id="256" r:id="rId2"/>
    <p:sldId id="257" r:id="rId3"/>
    <p:sldId id="260" r:id="rId4"/>
    <p:sldId id="262" r:id="rId5"/>
    <p:sldId id="266" r:id="rId6"/>
    <p:sldId id="267" r:id="rId7"/>
    <p:sldId id="268" r:id="rId8"/>
    <p:sldId id="270" r:id="rId9"/>
    <p:sldId id="272" r:id="rId10"/>
    <p:sldId id="276" r:id="rId11"/>
    <p:sldId id="277" r:id="rId12"/>
    <p:sldId id="279" r:id="rId13"/>
    <p:sldId id="285" r:id="rId14"/>
    <p:sldId id="281" r:id="rId15"/>
    <p:sldId id="283" r:id="rId16"/>
    <p:sldId id="284" r:id="rId17"/>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2880">
          <p15:clr>
            <a:srgbClr val="000000"/>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7" roundtripDataSignature="AMtx7mhWZkZzKLtXHPUEFydLXYG7wnmy5Q=="/>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A86F174-0E0F-4BFE-8AB9-421800A2B44D}">
  <a:tblStyle styleId="{EA86F174-0E0F-4BFE-8AB9-421800A2B44D}" styleName="Table_0">
    <a:wholeTbl>
      <a:tcTxStyle b="off" i="off">
        <a:font>
          <a:latin typeface="Georgia"/>
          <a:ea typeface="Georgia"/>
          <a:cs typeface="Georgia"/>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F7EAE8"/>
          </a:solidFill>
        </a:fill>
      </a:tcStyle>
    </a:wholeTbl>
    <a:band1H>
      <a:tcTxStyle/>
      <a:tcStyle>
        <a:tcBdr/>
        <a:fill>
          <a:solidFill>
            <a:srgbClr val="EED2CE"/>
          </a:solidFill>
        </a:fill>
      </a:tcStyle>
    </a:band1H>
    <a:band2H>
      <a:tcTxStyle/>
      <a:tcStyle>
        <a:tcBdr/>
      </a:tcStyle>
    </a:band2H>
    <a:band1V>
      <a:tcTxStyle/>
      <a:tcStyle>
        <a:tcBdr/>
        <a:fill>
          <a:solidFill>
            <a:srgbClr val="EED2CE"/>
          </a:solidFill>
        </a:fill>
      </a:tcStyle>
    </a:band1V>
    <a:band2V>
      <a:tcTxStyle/>
      <a:tcStyle>
        <a:tcBdr/>
      </a:tcStyle>
    </a:band2V>
    <a:lastCol>
      <a:tcTxStyle b="on" i="off">
        <a:font>
          <a:latin typeface="Georgia"/>
          <a:ea typeface="Georgia"/>
          <a:cs typeface="Georgia"/>
        </a:font>
        <a:schemeClr val="lt1"/>
      </a:tcTxStyle>
      <a:tcStyle>
        <a:tcBdr/>
        <a:fill>
          <a:solidFill>
            <a:schemeClr val="accent1"/>
          </a:solidFill>
        </a:fill>
      </a:tcStyle>
    </a:lastCol>
    <a:firstCol>
      <a:tcTxStyle b="on" i="off">
        <a:font>
          <a:latin typeface="Georgia"/>
          <a:ea typeface="Georgia"/>
          <a:cs typeface="Georgia"/>
        </a:font>
        <a:schemeClr val="lt1"/>
      </a:tcTxStyle>
      <a:tcStyle>
        <a:tcBdr/>
        <a:fill>
          <a:solidFill>
            <a:schemeClr val="accent1"/>
          </a:solidFill>
        </a:fill>
      </a:tcStyle>
    </a:firstCol>
    <a:lastRow>
      <a:tcTxStyle b="on" i="off">
        <a:font>
          <a:latin typeface="Georgia"/>
          <a:ea typeface="Georgia"/>
          <a:cs typeface="Georgia"/>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Georgia"/>
          <a:ea typeface="Georgia"/>
          <a:cs typeface="Georgia"/>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8" d="100"/>
          <a:sy n="108" d="100"/>
        </p:scale>
        <p:origin x="1704" y="102"/>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9"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37" Type="http://customschemas.google.com/relationships/presentationmetadata" Target="meta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0" name="Google Shape;160;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p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3" name="Google Shape;283;p2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0" name="Google Shape;290;p2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p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2" name="Google Shape;302;p2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p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4" name="Google Shape;314;p3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456677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p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4" name="Google Shape;314;p3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p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6" name="Google Shape;326;p3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p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6" name="Google Shape;326;p3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142639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6" name="Google Shape;166;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4" name="Google Shape;184;p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6" name="Google Shape;196;p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0" name="Google Shape;220;p1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6" name="Google Shape;226;p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2" name="Google Shape;232;p1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p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4" name="Google Shape;244;p1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p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6" name="Google Shape;256;p2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bg>
      <p:bgPr>
        <a:solidFill>
          <a:schemeClr val="lt2"/>
        </a:solidFill>
        <a:effectLst/>
      </p:bgPr>
    </p:bg>
    <p:spTree>
      <p:nvGrpSpPr>
        <p:cNvPr id="1" name="Shape 20"/>
        <p:cNvGrpSpPr/>
        <p:nvPr/>
      </p:nvGrpSpPr>
      <p:grpSpPr>
        <a:xfrm>
          <a:off x="0" y="0"/>
          <a:ext cx="0" cy="0"/>
          <a:chOff x="0" y="0"/>
          <a:chExt cx="0" cy="0"/>
        </a:xfrm>
      </p:grpSpPr>
      <p:sp>
        <p:nvSpPr>
          <p:cNvPr id="21" name="Google Shape;21;p36"/>
          <p:cNvSpPr/>
          <p:nvPr/>
        </p:nvSpPr>
        <p:spPr>
          <a:xfrm>
            <a:off x="0" y="6705600"/>
            <a:ext cx="9144000" cy="1524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orgia"/>
              <a:ea typeface="Georgia"/>
              <a:cs typeface="Georgia"/>
              <a:sym typeface="Georgia"/>
            </a:endParaRPr>
          </a:p>
        </p:txBody>
      </p:sp>
      <p:sp>
        <p:nvSpPr>
          <p:cNvPr id="22" name="Google Shape;22;p36"/>
          <p:cNvSpPr/>
          <p:nvPr/>
        </p:nvSpPr>
        <p:spPr>
          <a:xfrm>
            <a:off x="8991600" y="3048"/>
            <a:ext cx="152400" cy="68580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orgia"/>
              <a:ea typeface="Georgia"/>
              <a:cs typeface="Georgia"/>
              <a:sym typeface="Georgia"/>
            </a:endParaRPr>
          </a:p>
        </p:txBody>
      </p:sp>
      <p:sp>
        <p:nvSpPr>
          <p:cNvPr id="23" name="Google Shape;23;p36"/>
          <p:cNvSpPr/>
          <p:nvPr/>
        </p:nvSpPr>
        <p:spPr>
          <a:xfrm>
            <a:off x="0" y="0"/>
            <a:ext cx="152400" cy="68580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orgia"/>
              <a:ea typeface="Georgia"/>
              <a:cs typeface="Georgia"/>
              <a:sym typeface="Georgia"/>
            </a:endParaRPr>
          </a:p>
        </p:txBody>
      </p:sp>
      <p:sp>
        <p:nvSpPr>
          <p:cNvPr id="24" name="Google Shape;24;p36"/>
          <p:cNvSpPr/>
          <p:nvPr/>
        </p:nvSpPr>
        <p:spPr>
          <a:xfrm>
            <a:off x="0" y="0"/>
            <a:ext cx="9144000" cy="25146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orgia"/>
              <a:ea typeface="Georgia"/>
              <a:cs typeface="Georgia"/>
              <a:sym typeface="Georgia"/>
            </a:endParaRPr>
          </a:p>
        </p:txBody>
      </p:sp>
      <p:sp>
        <p:nvSpPr>
          <p:cNvPr id="25" name="Google Shape;25;p36"/>
          <p:cNvSpPr/>
          <p:nvPr/>
        </p:nvSpPr>
        <p:spPr>
          <a:xfrm>
            <a:off x="146304" y="6391656"/>
            <a:ext cx="8833104" cy="309563"/>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orgia"/>
              <a:ea typeface="Georgia"/>
              <a:cs typeface="Georgia"/>
              <a:sym typeface="Georgia"/>
            </a:endParaRPr>
          </a:p>
        </p:txBody>
      </p:sp>
      <p:sp>
        <p:nvSpPr>
          <p:cNvPr id="26" name="Google Shape;26;p36"/>
          <p:cNvSpPr txBox="1">
            <a:spLocks noGrp="1"/>
          </p:cNvSpPr>
          <p:nvPr>
            <p:ph type="subTitle" idx="1"/>
          </p:nvPr>
        </p:nvSpPr>
        <p:spPr>
          <a:xfrm>
            <a:off x="1371600" y="2819400"/>
            <a:ext cx="6400800" cy="1752600"/>
          </a:xfrm>
          <a:prstGeom prst="rect">
            <a:avLst/>
          </a:prstGeom>
          <a:noFill/>
          <a:ln>
            <a:noFill/>
          </a:ln>
        </p:spPr>
        <p:txBody>
          <a:bodyPr spcFirstLastPara="1" wrap="square" lIns="91425" tIns="45700" rIns="91425" bIns="45700" anchor="t" anchorCtr="0">
            <a:normAutofit/>
          </a:bodyPr>
          <a:lstStyle>
            <a:lvl1pPr lvl="0" algn="ctr">
              <a:spcBef>
                <a:spcPts val="320"/>
              </a:spcBef>
              <a:spcAft>
                <a:spcPts val="0"/>
              </a:spcAft>
              <a:buSzPts val="1360"/>
              <a:buNone/>
              <a:defRPr sz="1600" b="1" cap="none">
                <a:solidFill>
                  <a:schemeClr val="dk2"/>
                </a:solidFill>
              </a:defRPr>
            </a:lvl1pPr>
            <a:lvl2pPr lvl="1" algn="ctr">
              <a:spcBef>
                <a:spcPts val="360"/>
              </a:spcBef>
              <a:spcAft>
                <a:spcPts val="0"/>
              </a:spcAft>
              <a:buSzPts val="1260"/>
              <a:buNone/>
              <a:defRPr/>
            </a:lvl2pPr>
            <a:lvl3pPr lvl="2" algn="ctr">
              <a:spcBef>
                <a:spcPts val="360"/>
              </a:spcBef>
              <a:spcAft>
                <a:spcPts val="0"/>
              </a:spcAft>
              <a:buSzPts val="1350"/>
              <a:buNone/>
              <a:defRPr/>
            </a:lvl3pPr>
            <a:lvl4pPr lvl="3" algn="ctr">
              <a:spcBef>
                <a:spcPts val="360"/>
              </a:spcBef>
              <a:spcAft>
                <a:spcPts val="0"/>
              </a:spcAft>
              <a:buSzPts val="1260"/>
              <a:buNone/>
              <a:defRPr/>
            </a:lvl4pPr>
            <a:lvl5pPr lvl="4" algn="ctr">
              <a:spcBef>
                <a:spcPts val="360"/>
              </a:spcBef>
              <a:spcAft>
                <a:spcPts val="0"/>
              </a:spcAft>
              <a:buSzPts val="1800"/>
              <a:buNone/>
              <a:defRPr/>
            </a:lvl5pPr>
            <a:lvl6pPr lvl="5" algn="ctr">
              <a:spcBef>
                <a:spcPts val="360"/>
              </a:spcBef>
              <a:spcAft>
                <a:spcPts val="0"/>
              </a:spcAft>
              <a:buSzPts val="1440"/>
              <a:buNone/>
              <a:defRPr/>
            </a:lvl6pPr>
            <a:lvl7pPr lvl="6" algn="ctr">
              <a:spcBef>
                <a:spcPts val="360"/>
              </a:spcBef>
              <a:spcAft>
                <a:spcPts val="0"/>
              </a:spcAft>
              <a:buSzPts val="1620"/>
              <a:buNone/>
              <a:defRPr/>
            </a:lvl7pPr>
            <a:lvl8pPr lvl="7" algn="ctr">
              <a:spcBef>
                <a:spcPts val="360"/>
              </a:spcBef>
              <a:spcAft>
                <a:spcPts val="0"/>
              </a:spcAft>
              <a:buSzPts val="1800"/>
              <a:buNone/>
              <a:defRPr/>
            </a:lvl8pPr>
            <a:lvl9pPr lvl="8" algn="ctr">
              <a:spcBef>
                <a:spcPts val="360"/>
              </a:spcBef>
              <a:spcAft>
                <a:spcPts val="0"/>
              </a:spcAft>
              <a:buSzPts val="1620"/>
              <a:buNone/>
              <a:defRPr/>
            </a:lvl9pPr>
          </a:lstStyle>
          <a:p>
            <a:endParaRPr/>
          </a:p>
        </p:txBody>
      </p:sp>
      <p:sp>
        <p:nvSpPr>
          <p:cNvPr id="27" name="Google Shape;27;p36"/>
          <p:cNvSpPr txBox="1">
            <a:spLocks noGrp="1"/>
          </p:cNvSpPr>
          <p:nvPr>
            <p:ph type="dt" idx="10"/>
          </p:nvPr>
        </p:nvSpPr>
        <p:spPr>
          <a:xfrm>
            <a:off x="5791200" y="6404984"/>
            <a:ext cx="3044952" cy="365760"/>
          </a:xfrm>
          <a:prstGeom prst="rect">
            <a:avLst/>
          </a:prstGeom>
          <a:noFill/>
          <a:ln>
            <a:noFill/>
          </a:ln>
        </p:spPr>
        <p:txBody>
          <a:bodyPr spcFirstLastPara="1" wrap="square" lIns="91425" tIns="45700" rIns="91425" bIns="45700" anchor="t"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36"/>
          <p:cNvSpPr txBox="1">
            <a:spLocks noGrp="1"/>
          </p:cNvSpPr>
          <p:nvPr>
            <p:ph type="ftr" idx="11"/>
          </p:nvPr>
        </p:nvSpPr>
        <p:spPr>
          <a:xfrm>
            <a:off x="304800" y="6410848"/>
            <a:ext cx="3581400" cy="36576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cxnSp>
        <p:nvCxnSpPr>
          <p:cNvPr id="29" name="Google Shape;29;p36"/>
          <p:cNvCxnSpPr/>
          <p:nvPr/>
        </p:nvCxnSpPr>
        <p:spPr>
          <a:xfrm>
            <a:off x="155448" y="2420112"/>
            <a:ext cx="8833104" cy="0"/>
          </a:xfrm>
          <a:prstGeom prst="straightConnector1">
            <a:avLst/>
          </a:prstGeom>
          <a:noFill/>
          <a:ln w="11425" cap="flat" cmpd="sng">
            <a:solidFill>
              <a:srgbClr val="7A9798"/>
            </a:solidFill>
            <a:prstDash val="dash"/>
            <a:round/>
            <a:headEnd type="none" w="sm" len="sm"/>
            <a:tailEnd type="none" w="sm" len="sm"/>
          </a:ln>
        </p:spPr>
      </p:cxnSp>
      <p:sp>
        <p:nvSpPr>
          <p:cNvPr id="30" name="Google Shape;30;p36"/>
          <p:cNvSpPr/>
          <p:nvPr/>
        </p:nvSpPr>
        <p:spPr>
          <a:xfrm>
            <a:off x="152400" y="152400"/>
            <a:ext cx="8833104" cy="6547104"/>
          </a:xfrm>
          <a:prstGeom prst="rect">
            <a:avLst/>
          </a:prstGeom>
          <a:noFill/>
          <a:ln w="9525" cap="flat" cmpd="sng">
            <a:solidFill>
              <a:srgbClr val="7A979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orgia"/>
              <a:ea typeface="Georgia"/>
              <a:cs typeface="Georgia"/>
              <a:sym typeface="Georgia"/>
            </a:endParaRPr>
          </a:p>
        </p:txBody>
      </p:sp>
      <p:sp>
        <p:nvSpPr>
          <p:cNvPr id="31" name="Google Shape;31;p36"/>
          <p:cNvSpPr/>
          <p:nvPr/>
        </p:nvSpPr>
        <p:spPr>
          <a:xfrm>
            <a:off x="4267200" y="2115312"/>
            <a:ext cx="609600" cy="609600"/>
          </a:xfrm>
          <a:prstGeom prst="ellipse">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eorgia"/>
              <a:ea typeface="Georgia"/>
              <a:cs typeface="Georgia"/>
              <a:sym typeface="Georgia"/>
            </a:endParaRPr>
          </a:p>
        </p:txBody>
      </p:sp>
      <p:sp>
        <p:nvSpPr>
          <p:cNvPr id="32" name="Google Shape;32;p36"/>
          <p:cNvSpPr/>
          <p:nvPr/>
        </p:nvSpPr>
        <p:spPr>
          <a:xfrm>
            <a:off x="4361688" y="2209800"/>
            <a:ext cx="420624" cy="420624"/>
          </a:xfrm>
          <a:prstGeom prst="ellipse">
            <a:avLst/>
          </a:prstGeom>
          <a:solidFill>
            <a:srgbClr val="FFFFFF"/>
          </a:solidFill>
          <a:ln w="50800" cap="rnd" cmpd="dbl">
            <a:solidFill>
              <a:srgbClr val="7A979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eorgia"/>
              <a:ea typeface="Georgia"/>
              <a:cs typeface="Georgia"/>
              <a:sym typeface="Georgia"/>
            </a:endParaRPr>
          </a:p>
        </p:txBody>
      </p:sp>
      <p:sp>
        <p:nvSpPr>
          <p:cNvPr id="33" name="Google Shape;33;p36"/>
          <p:cNvSpPr txBox="1">
            <a:spLocks noGrp="1"/>
          </p:cNvSpPr>
          <p:nvPr>
            <p:ph type="sldNum" idx="12"/>
          </p:nvPr>
        </p:nvSpPr>
        <p:spPr>
          <a:xfrm>
            <a:off x="4343400" y="2199450"/>
            <a:ext cx="457200" cy="441325"/>
          </a:xfrm>
          <a:prstGeom prst="rect">
            <a:avLst/>
          </a:prstGeom>
          <a:noFill/>
          <a:ln>
            <a:noFill/>
          </a:ln>
        </p:spPr>
        <p:txBody>
          <a:bodyPr spcFirstLastPara="1" wrap="square" lIns="45700" tIns="45700" rIns="45700" bIns="45700" anchor="ctr" anchorCtr="0">
            <a:normAutofit/>
          </a:bodyPr>
          <a:lstStyle>
            <a:lvl1pPr marL="0" lvl="0" indent="0" algn="ctr">
              <a:spcBef>
                <a:spcPts val="0"/>
              </a:spcBef>
              <a:buNone/>
              <a:defRPr sz="1600">
                <a:solidFill>
                  <a:srgbClr val="7A9798"/>
                </a:solidFill>
                <a:latin typeface="Georgia"/>
                <a:ea typeface="Georgia"/>
                <a:cs typeface="Georgia"/>
                <a:sym typeface="Georgia"/>
              </a:defRPr>
            </a:lvl1pPr>
            <a:lvl2pPr marL="0" lvl="1" indent="0" algn="ctr">
              <a:spcBef>
                <a:spcPts val="0"/>
              </a:spcBef>
              <a:buNone/>
              <a:defRPr sz="1600">
                <a:solidFill>
                  <a:srgbClr val="7A9798"/>
                </a:solidFill>
                <a:latin typeface="Georgia"/>
                <a:ea typeface="Georgia"/>
                <a:cs typeface="Georgia"/>
                <a:sym typeface="Georgia"/>
              </a:defRPr>
            </a:lvl2pPr>
            <a:lvl3pPr marL="0" lvl="2" indent="0" algn="ctr">
              <a:spcBef>
                <a:spcPts val="0"/>
              </a:spcBef>
              <a:buNone/>
              <a:defRPr sz="1600">
                <a:solidFill>
                  <a:srgbClr val="7A9798"/>
                </a:solidFill>
                <a:latin typeface="Georgia"/>
                <a:ea typeface="Georgia"/>
                <a:cs typeface="Georgia"/>
                <a:sym typeface="Georgia"/>
              </a:defRPr>
            </a:lvl3pPr>
            <a:lvl4pPr marL="0" lvl="3" indent="0" algn="ctr">
              <a:spcBef>
                <a:spcPts val="0"/>
              </a:spcBef>
              <a:buNone/>
              <a:defRPr sz="1600">
                <a:solidFill>
                  <a:srgbClr val="7A9798"/>
                </a:solidFill>
                <a:latin typeface="Georgia"/>
                <a:ea typeface="Georgia"/>
                <a:cs typeface="Georgia"/>
                <a:sym typeface="Georgia"/>
              </a:defRPr>
            </a:lvl4pPr>
            <a:lvl5pPr marL="0" lvl="4" indent="0" algn="ctr">
              <a:spcBef>
                <a:spcPts val="0"/>
              </a:spcBef>
              <a:buNone/>
              <a:defRPr sz="1600">
                <a:solidFill>
                  <a:srgbClr val="7A9798"/>
                </a:solidFill>
                <a:latin typeface="Georgia"/>
                <a:ea typeface="Georgia"/>
                <a:cs typeface="Georgia"/>
                <a:sym typeface="Georgia"/>
              </a:defRPr>
            </a:lvl5pPr>
            <a:lvl6pPr marL="0" lvl="5" indent="0" algn="ctr">
              <a:spcBef>
                <a:spcPts val="0"/>
              </a:spcBef>
              <a:buNone/>
              <a:defRPr sz="1600">
                <a:solidFill>
                  <a:srgbClr val="7A9798"/>
                </a:solidFill>
                <a:latin typeface="Georgia"/>
                <a:ea typeface="Georgia"/>
                <a:cs typeface="Georgia"/>
                <a:sym typeface="Georgia"/>
              </a:defRPr>
            </a:lvl6pPr>
            <a:lvl7pPr marL="0" lvl="6" indent="0" algn="ctr">
              <a:spcBef>
                <a:spcPts val="0"/>
              </a:spcBef>
              <a:buNone/>
              <a:defRPr sz="1600">
                <a:solidFill>
                  <a:srgbClr val="7A9798"/>
                </a:solidFill>
                <a:latin typeface="Georgia"/>
                <a:ea typeface="Georgia"/>
                <a:cs typeface="Georgia"/>
                <a:sym typeface="Georgia"/>
              </a:defRPr>
            </a:lvl7pPr>
            <a:lvl8pPr marL="0" lvl="7" indent="0" algn="ctr">
              <a:spcBef>
                <a:spcPts val="0"/>
              </a:spcBef>
              <a:buNone/>
              <a:defRPr sz="1600">
                <a:solidFill>
                  <a:srgbClr val="7A9798"/>
                </a:solidFill>
                <a:latin typeface="Georgia"/>
                <a:ea typeface="Georgia"/>
                <a:cs typeface="Georgia"/>
                <a:sym typeface="Georgia"/>
              </a:defRPr>
            </a:lvl8pPr>
            <a:lvl9pPr marL="0" lvl="8" indent="0" algn="ctr">
              <a:spcBef>
                <a:spcPts val="0"/>
              </a:spcBef>
              <a:buNone/>
              <a:defRPr sz="1600">
                <a:solidFill>
                  <a:srgbClr val="7A9798"/>
                </a:solidFill>
                <a:latin typeface="Georgia"/>
                <a:ea typeface="Georgia"/>
                <a:cs typeface="Georgia"/>
                <a:sym typeface="Georgia"/>
              </a:defRPr>
            </a:lvl9pPr>
          </a:lstStyle>
          <a:p>
            <a:pPr marL="0" lvl="0" indent="0" algn="ctr" rtl="0">
              <a:spcBef>
                <a:spcPts val="0"/>
              </a:spcBef>
              <a:spcAft>
                <a:spcPts val="0"/>
              </a:spcAft>
              <a:buNone/>
            </a:pPr>
            <a:fld id="{00000000-1234-1234-1234-123412341234}" type="slidenum">
              <a:rPr lang="en-US"/>
              <a:pPr marL="0" lvl="0" indent="0" algn="ctr" rtl="0">
                <a:spcBef>
                  <a:spcPts val="0"/>
                </a:spcBef>
                <a:spcAft>
                  <a:spcPts val="0"/>
                </a:spcAft>
                <a:buNone/>
              </a:pPr>
              <a:t>‹#›</a:t>
            </a:fld>
            <a:endParaRPr/>
          </a:p>
        </p:txBody>
      </p:sp>
      <p:sp>
        <p:nvSpPr>
          <p:cNvPr id="34" name="Google Shape;34;p36"/>
          <p:cNvSpPr txBox="1">
            <a:spLocks noGrp="1"/>
          </p:cNvSpPr>
          <p:nvPr>
            <p:ph type="ctrTitle"/>
          </p:nvPr>
        </p:nvSpPr>
        <p:spPr>
          <a:xfrm>
            <a:off x="685800" y="381000"/>
            <a:ext cx="7772400" cy="1752600"/>
          </a:xfrm>
          <a:prstGeom prst="rect">
            <a:avLst/>
          </a:prstGeom>
          <a:noFill/>
          <a:ln>
            <a:noFill/>
          </a:ln>
        </p:spPr>
        <p:txBody>
          <a:bodyPr spcFirstLastPara="1" wrap="square" lIns="91425" tIns="45700" rIns="91425" bIns="45700" anchor="b" anchorCtr="0">
            <a:normAutofit/>
          </a:bodyPr>
          <a:lstStyle>
            <a:lvl1pPr lvl="0" algn="ctr">
              <a:spcBef>
                <a:spcPts val="0"/>
              </a:spcBef>
              <a:spcAft>
                <a:spcPts val="0"/>
              </a:spcAft>
              <a:buClr>
                <a:schemeClr val="accent1"/>
              </a:buClr>
              <a:buSzPts val="4200"/>
              <a:buFont typeface="Georgia"/>
              <a:buNone/>
              <a:defRPr sz="4200">
                <a:solidFill>
                  <a:schemeClr val="accen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bg>
      <p:bgPr>
        <a:solidFill>
          <a:schemeClr val="lt2"/>
        </a:solidFill>
        <a:effectLst/>
      </p:bgPr>
    </p:bg>
    <p:spTree>
      <p:nvGrpSpPr>
        <p:cNvPr id="1" name="Shape 137"/>
        <p:cNvGrpSpPr/>
        <p:nvPr/>
      </p:nvGrpSpPr>
      <p:grpSpPr>
        <a:xfrm>
          <a:off x="0" y="0"/>
          <a:ext cx="0" cy="0"/>
          <a:chOff x="0" y="0"/>
          <a:chExt cx="0" cy="0"/>
        </a:xfrm>
      </p:grpSpPr>
      <p:sp>
        <p:nvSpPr>
          <p:cNvPr id="138" name="Google Shape;138;p45"/>
          <p:cNvSpPr txBox="1">
            <a:spLocks noGrp="1"/>
          </p:cNvSpPr>
          <p:nvPr>
            <p:ph type="title"/>
          </p:nvPr>
        </p:nvSpPr>
        <p:spPr>
          <a:xfrm>
            <a:off x="301752" y="228600"/>
            <a:ext cx="8534400" cy="758952"/>
          </a:xfrm>
          <a:prstGeom prst="rect">
            <a:avLst/>
          </a:prstGeom>
          <a:noFill/>
          <a:ln>
            <a:noFill/>
          </a:ln>
        </p:spPr>
        <p:txBody>
          <a:bodyPr spcFirstLastPara="1" wrap="square" lIns="91425" tIns="45700" rIns="91425" bIns="45700" anchor="b" anchorCtr="0">
            <a:normAutofit/>
          </a:bodyPr>
          <a:lstStyle>
            <a:lvl1pPr lvl="0" algn="ctr">
              <a:spcBef>
                <a:spcPts val="0"/>
              </a:spcBef>
              <a:spcAft>
                <a:spcPts val="0"/>
              </a:spcAft>
              <a:buClr>
                <a:srgbClr val="7A9798"/>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9" name="Google Shape;139;p45"/>
          <p:cNvSpPr txBox="1">
            <a:spLocks noGrp="1"/>
          </p:cNvSpPr>
          <p:nvPr>
            <p:ph type="body" idx="1"/>
          </p:nvPr>
        </p:nvSpPr>
        <p:spPr>
          <a:xfrm rot="5400000">
            <a:off x="2269236" y="-443484"/>
            <a:ext cx="4599432" cy="8534400"/>
          </a:xfrm>
          <a:prstGeom prst="rect">
            <a:avLst/>
          </a:prstGeom>
          <a:noFill/>
          <a:ln>
            <a:noFill/>
          </a:ln>
        </p:spPr>
        <p:txBody>
          <a:bodyPr spcFirstLastPara="1" wrap="square" lIns="91425" tIns="45700" rIns="91425" bIns="45700" anchor="t" anchorCtr="0">
            <a:normAutofit/>
          </a:bodyPr>
          <a:lstStyle>
            <a:lvl1pPr marL="457200" lvl="0" indent="-325755" algn="l">
              <a:spcBef>
                <a:spcPts val="360"/>
              </a:spcBef>
              <a:spcAft>
                <a:spcPts val="0"/>
              </a:spcAft>
              <a:buSzPts val="1530"/>
              <a:buChar char="⚫"/>
              <a:defRPr/>
            </a:lvl1pPr>
            <a:lvl2pPr marL="914400" lvl="1" indent="-308610" algn="l">
              <a:spcBef>
                <a:spcPts val="360"/>
              </a:spcBef>
              <a:spcAft>
                <a:spcPts val="0"/>
              </a:spcAft>
              <a:buSzPts val="1260"/>
              <a:buChar char="⚪"/>
              <a:defRPr/>
            </a:lvl2pPr>
            <a:lvl3pPr marL="1371600" lvl="2" indent="-314325" algn="l">
              <a:spcBef>
                <a:spcPts val="360"/>
              </a:spcBef>
              <a:spcAft>
                <a:spcPts val="0"/>
              </a:spcAft>
              <a:buSzPts val="1350"/>
              <a:buChar char="⯍"/>
              <a:defRPr/>
            </a:lvl3pPr>
            <a:lvl4pPr marL="1828800" lvl="3" indent="-308610" algn="l">
              <a:spcBef>
                <a:spcPts val="360"/>
              </a:spcBef>
              <a:spcAft>
                <a:spcPts val="0"/>
              </a:spcAft>
              <a:buSzPts val="1260"/>
              <a:buChar char="🞆"/>
              <a:defRPr/>
            </a:lvl4pPr>
            <a:lvl5pPr marL="2286000" lvl="4" indent="-342900" algn="l">
              <a:spcBef>
                <a:spcPts val="360"/>
              </a:spcBef>
              <a:spcAft>
                <a:spcPts val="0"/>
              </a:spcAft>
              <a:buSzPts val="1800"/>
              <a:buChar char="•"/>
              <a:defRPr/>
            </a:lvl5pPr>
            <a:lvl6pPr marL="2743200" lvl="5" indent="-320039" algn="l">
              <a:spcBef>
                <a:spcPts val="360"/>
              </a:spcBef>
              <a:spcAft>
                <a:spcPts val="0"/>
              </a:spcAft>
              <a:buSzPts val="1440"/>
              <a:buChar char="⚫"/>
              <a:defRPr/>
            </a:lvl6pPr>
            <a:lvl7pPr marL="3200400" lvl="6" indent="-331470" algn="l">
              <a:spcBef>
                <a:spcPts val="360"/>
              </a:spcBef>
              <a:spcAft>
                <a:spcPts val="0"/>
              </a:spcAft>
              <a:buSzPts val="1620"/>
              <a:buChar char="•"/>
              <a:defRPr/>
            </a:lvl7pPr>
            <a:lvl8pPr marL="3657600" lvl="7" indent="-342900" algn="l">
              <a:spcBef>
                <a:spcPts val="360"/>
              </a:spcBef>
              <a:spcAft>
                <a:spcPts val="0"/>
              </a:spcAft>
              <a:buSzPts val="1800"/>
              <a:buChar char="•"/>
              <a:defRPr/>
            </a:lvl8pPr>
            <a:lvl9pPr marL="4114800" lvl="8" indent="-331470" algn="l">
              <a:spcBef>
                <a:spcPts val="360"/>
              </a:spcBef>
              <a:spcAft>
                <a:spcPts val="0"/>
              </a:spcAft>
              <a:buSzPts val="1620"/>
              <a:buChar char="•"/>
              <a:defRPr/>
            </a:lvl9pPr>
          </a:lstStyle>
          <a:p>
            <a:endParaRPr/>
          </a:p>
        </p:txBody>
      </p:sp>
      <p:sp>
        <p:nvSpPr>
          <p:cNvPr id="140" name="Google Shape;140;p45"/>
          <p:cNvSpPr txBox="1">
            <a:spLocks noGrp="1"/>
          </p:cNvSpPr>
          <p:nvPr>
            <p:ph type="dt" idx="10"/>
          </p:nvPr>
        </p:nvSpPr>
        <p:spPr>
          <a:xfrm>
            <a:off x="5791200" y="6404984"/>
            <a:ext cx="3044952" cy="365760"/>
          </a:xfrm>
          <a:prstGeom prst="rect">
            <a:avLst/>
          </a:prstGeom>
          <a:noFill/>
          <a:ln>
            <a:noFill/>
          </a:ln>
        </p:spPr>
        <p:txBody>
          <a:bodyPr spcFirstLastPara="1" wrap="square" lIns="91425" tIns="45700" rIns="91425" bIns="45700" anchor="t"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1" name="Google Shape;141;p45"/>
          <p:cNvSpPr txBox="1">
            <a:spLocks noGrp="1"/>
          </p:cNvSpPr>
          <p:nvPr>
            <p:ph type="ftr" idx="11"/>
          </p:nvPr>
        </p:nvSpPr>
        <p:spPr>
          <a:xfrm>
            <a:off x="304800" y="6410848"/>
            <a:ext cx="3581400" cy="36576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2" name="Google Shape;142;p45"/>
          <p:cNvSpPr txBox="1">
            <a:spLocks noGrp="1"/>
          </p:cNvSpPr>
          <p:nvPr>
            <p:ph type="sldNum" idx="12"/>
          </p:nvPr>
        </p:nvSpPr>
        <p:spPr>
          <a:xfrm>
            <a:off x="4343400" y="1040174"/>
            <a:ext cx="457200" cy="441325"/>
          </a:xfrm>
          <a:prstGeom prst="rect">
            <a:avLst/>
          </a:prstGeom>
          <a:noFill/>
          <a:ln>
            <a:noFill/>
          </a:ln>
        </p:spPr>
        <p:txBody>
          <a:bodyPr spcFirstLastPara="1" wrap="square" lIns="45700" tIns="45700" rIns="45700" bIns="45700" anchor="ctr" anchorCtr="0">
            <a:norm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pPr marL="0" lvl="0" indent="0" algn="ctr" rtl="0">
                <a:spcBef>
                  <a:spcPts val="0"/>
                </a:spcBef>
                <a:spcAft>
                  <a:spcPts val="0"/>
                </a:spcAft>
                <a:buNone/>
              </a:pP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_TITLE_AND_VERTICAL_TEXT">
    <p:bg>
      <p:bgPr>
        <a:solidFill>
          <a:schemeClr val="lt2"/>
        </a:solidFill>
        <a:effectLst/>
      </p:bgPr>
    </p:bg>
    <p:spTree>
      <p:nvGrpSpPr>
        <p:cNvPr id="1" name="Shape 143"/>
        <p:cNvGrpSpPr/>
        <p:nvPr/>
      </p:nvGrpSpPr>
      <p:grpSpPr>
        <a:xfrm>
          <a:off x="0" y="0"/>
          <a:ext cx="0" cy="0"/>
          <a:chOff x="0" y="0"/>
          <a:chExt cx="0" cy="0"/>
        </a:xfrm>
      </p:grpSpPr>
      <p:sp>
        <p:nvSpPr>
          <p:cNvPr id="144" name="Google Shape;144;p46"/>
          <p:cNvSpPr/>
          <p:nvPr/>
        </p:nvSpPr>
        <p:spPr>
          <a:xfrm>
            <a:off x="0" y="6705600"/>
            <a:ext cx="9144000" cy="1524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orgia"/>
              <a:ea typeface="Georgia"/>
              <a:cs typeface="Georgia"/>
              <a:sym typeface="Georgia"/>
            </a:endParaRPr>
          </a:p>
        </p:txBody>
      </p:sp>
      <p:sp>
        <p:nvSpPr>
          <p:cNvPr id="145" name="Google Shape;145;p46"/>
          <p:cNvSpPr/>
          <p:nvPr/>
        </p:nvSpPr>
        <p:spPr>
          <a:xfrm>
            <a:off x="7010400" y="0"/>
            <a:ext cx="2133600" cy="68580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orgia"/>
              <a:ea typeface="Georgia"/>
              <a:cs typeface="Georgia"/>
              <a:sym typeface="Georgia"/>
            </a:endParaRPr>
          </a:p>
        </p:txBody>
      </p:sp>
      <p:sp>
        <p:nvSpPr>
          <p:cNvPr id="146" name="Google Shape;146;p46"/>
          <p:cNvSpPr/>
          <p:nvPr/>
        </p:nvSpPr>
        <p:spPr>
          <a:xfrm>
            <a:off x="0" y="0"/>
            <a:ext cx="9144000" cy="155448"/>
          </a:xfrm>
          <a:prstGeom prst="rect">
            <a:avLst/>
          </a:pr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orgia"/>
              <a:ea typeface="Georgia"/>
              <a:cs typeface="Georgia"/>
              <a:sym typeface="Georgia"/>
            </a:endParaRPr>
          </a:p>
        </p:txBody>
      </p:sp>
      <p:sp>
        <p:nvSpPr>
          <p:cNvPr id="147" name="Google Shape;147;p46"/>
          <p:cNvSpPr/>
          <p:nvPr/>
        </p:nvSpPr>
        <p:spPr>
          <a:xfrm>
            <a:off x="0" y="0"/>
            <a:ext cx="152400" cy="68580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orgia"/>
              <a:ea typeface="Georgia"/>
              <a:cs typeface="Georgia"/>
              <a:sym typeface="Georgia"/>
            </a:endParaRPr>
          </a:p>
        </p:txBody>
      </p:sp>
      <p:sp>
        <p:nvSpPr>
          <p:cNvPr id="148" name="Google Shape;148;p46"/>
          <p:cNvSpPr/>
          <p:nvPr/>
        </p:nvSpPr>
        <p:spPr>
          <a:xfrm>
            <a:off x="146304" y="6391656"/>
            <a:ext cx="8833104" cy="309563"/>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orgia"/>
              <a:ea typeface="Georgia"/>
              <a:cs typeface="Georgia"/>
              <a:sym typeface="Georgia"/>
            </a:endParaRPr>
          </a:p>
        </p:txBody>
      </p:sp>
      <p:sp>
        <p:nvSpPr>
          <p:cNvPr id="149" name="Google Shape;149;p46"/>
          <p:cNvSpPr/>
          <p:nvPr/>
        </p:nvSpPr>
        <p:spPr>
          <a:xfrm>
            <a:off x="152400" y="155448"/>
            <a:ext cx="8833104" cy="6547104"/>
          </a:xfrm>
          <a:prstGeom prst="rect">
            <a:avLst/>
          </a:prstGeom>
          <a:noFill/>
          <a:ln w="9525" cap="flat" cmpd="sng">
            <a:solidFill>
              <a:srgbClr val="7A979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orgia"/>
              <a:ea typeface="Georgia"/>
              <a:cs typeface="Georgia"/>
              <a:sym typeface="Georgia"/>
            </a:endParaRPr>
          </a:p>
        </p:txBody>
      </p:sp>
      <p:cxnSp>
        <p:nvCxnSpPr>
          <p:cNvPr id="150" name="Google Shape;150;p46"/>
          <p:cNvCxnSpPr/>
          <p:nvPr/>
        </p:nvCxnSpPr>
        <p:spPr>
          <a:xfrm rot="5400000">
            <a:off x="4021836" y="3278124"/>
            <a:ext cx="6245352" cy="0"/>
          </a:xfrm>
          <a:prstGeom prst="straightConnector1">
            <a:avLst/>
          </a:prstGeom>
          <a:noFill/>
          <a:ln w="9525" cap="flat" cmpd="sng">
            <a:solidFill>
              <a:srgbClr val="7A9798"/>
            </a:solidFill>
            <a:prstDash val="dash"/>
            <a:round/>
            <a:headEnd type="none" w="sm" len="sm"/>
            <a:tailEnd type="none" w="sm" len="sm"/>
          </a:ln>
        </p:spPr>
      </p:cxnSp>
      <p:sp>
        <p:nvSpPr>
          <p:cNvPr id="151" name="Google Shape;151;p46"/>
          <p:cNvSpPr/>
          <p:nvPr/>
        </p:nvSpPr>
        <p:spPr>
          <a:xfrm>
            <a:off x="6839712" y="2925763"/>
            <a:ext cx="609600" cy="609600"/>
          </a:xfrm>
          <a:prstGeom prst="ellipse">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eorgia"/>
              <a:ea typeface="Georgia"/>
              <a:cs typeface="Georgia"/>
              <a:sym typeface="Georgia"/>
            </a:endParaRPr>
          </a:p>
        </p:txBody>
      </p:sp>
      <p:sp>
        <p:nvSpPr>
          <p:cNvPr id="152" name="Google Shape;152;p46"/>
          <p:cNvSpPr/>
          <p:nvPr/>
        </p:nvSpPr>
        <p:spPr>
          <a:xfrm>
            <a:off x="6934200" y="3020251"/>
            <a:ext cx="420624" cy="420624"/>
          </a:xfrm>
          <a:prstGeom prst="ellipse">
            <a:avLst/>
          </a:prstGeom>
          <a:solidFill>
            <a:srgbClr val="FFFFFF"/>
          </a:solidFill>
          <a:ln w="50800" cap="rnd" cmpd="dbl">
            <a:solidFill>
              <a:srgbClr val="7A979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eorgia"/>
              <a:ea typeface="Georgia"/>
              <a:cs typeface="Georgia"/>
              <a:sym typeface="Georgia"/>
            </a:endParaRPr>
          </a:p>
        </p:txBody>
      </p:sp>
      <p:sp>
        <p:nvSpPr>
          <p:cNvPr id="153" name="Google Shape;153;p46"/>
          <p:cNvSpPr txBox="1">
            <a:spLocks noGrp="1"/>
          </p:cNvSpPr>
          <p:nvPr>
            <p:ph type="sldNum" idx="12"/>
          </p:nvPr>
        </p:nvSpPr>
        <p:spPr>
          <a:xfrm>
            <a:off x="6915912" y="3009901"/>
            <a:ext cx="457200" cy="441325"/>
          </a:xfrm>
          <a:prstGeom prst="rect">
            <a:avLst/>
          </a:prstGeom>
          <a:noFill/>
          <a:ln>
            <a:noFill/>
          </a:ln>
        </p:spPr>
        <p:txBody>
          <a:bodyPr spcFirstLastPara="1" wrap="square" lIns="45700" tIns="45700" rIns="45700" bIns="45700" anchor="ctr" anchorCtr="0">
            <a:norm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pPr marL="0" lvl="0" indent="0" algn="ctr" rtl="0">
                <a:spcBef>
                  <a:spcPts val="0"/>
                </a:spcBef>
                <a:spcAft>
                  <a:spcPts val="0"/>
                </a:spcAft>
                <a:buNone/>
              </a:pPr>
              <a:t>‹#›</a:t>
            </a:fld>
            <a:endParaRPr/>
          </a:p>
        </p:txBody>
      </p:sp>
      <p:sp>
        <p:nvSpPr>
          <p:cNvPr id="154" name="Google Shape;154;p46"/>
          <p:cNvSpPr txBox="1">
            <a:spLocks noGrp="1"/>
          </p:cNvSpPr>
          <p:nvPr>
            <p:ph type="body" idx="1"/>
          </p:nvPr>
        </p:nvSpPr>
        <p:spPr>
          <a:xfrm rot="5400000">
            <a:off x="670717" y="-61117"/>
            <a:ext cx="5821366" cy="6553200"/>
          </a:xfrm>
          <a:prstGeom prst="rect">
            <a:avLst/>
          </a:prstGeom>
          <a:noFill/>
          <a:ln>
            <a:noFill/>
          </a:ln>
        </p:spPr>
        <p:txBody>
          <a:bodyPr spcFirstLastPara="1" wrap="square" lIns="91425" tIns="45700" rIns="91425" bIns="45700" anchor="t" anchorCtr="0">
            <a:normAutofit/>
          </a:bodyPr>
          <a:lstStyle>
            <a:lvl1pPr marL="457200" lvl="0" indent="-325755" algn="l">
              <a:spcBef>
                <a:spcPts val="360"/>
              </a:spcBef>
              <a:spcAft>
                <a:spcPts val="0"/>
              </a:spcAft>
              <a:buSzPts val="1530"/>
              <a:buChar char="⚫"/>
              <a:defRPr/>
            </a:lvl1pPr>
            <a:lvl2pPr marL="914400" lvl="1" indent="-308610" algn="l">
              <a:spcBef>
                <a:spcPts val="360"/>
              </a:spcBef>
              <a:spcAft>
                <a:spcPts val="0"/>
              </a:spcAft>
              <a:buSzPts val="1260"/>
              <a:buChar char="⚪"/>
              <a:defRPr/>
            </a:lvl2pPr>
            <a:lvl3pPr marL="1371600" lvl="2" indent="-314325" algn="l">
              <a:spcBef>
                <a:spcPts val="360"/>
              </a:spcBef>
              <a:spcAft>
                <a:spcPts val="0"/>
              </a:spcAft>
              <a:buSzPts val="1350"/>
              <a:buChar char="⯍"/>
              <a:defRPr/>
            </a:lvl3pPr>
            <a:lvl4pPr marL="1828800" lvl="3" indent="-308610" algn="l">
              <a:spcBef>
                <a:spcPts val="360"/>
              </a:spcBef>
              <a:spcAft>
                <a:spcPts val="0"/>
              </a:spcAft>
              <a:buSzPts val="1260"/>
              <a:buChar char="🞆"/>
              <a:defRPr/>
            </a:lvl4pPr>
            <a:lvl5pPr marL="2286000" lvl="4" indent="-342900" algn="l">
              <a:spcBef>
                <a:spcPts val="360"/>
              </a:spcBef>
              <a:spcAft>
                <a:spcPts val="0"/>
              </a:spcAft>
              <a:buSzPts val="1800"/>
              <a:buChar char="•"/>
              <a:defRPr/>
            </a:lvl5pPr>
            <a:lvl6pPr marL="2743200" lvl="5" indent="-320039" algn="l">
              <a:spcBef>
                <a:spcPts val="360"/>
              </a:spcBef>
              <a:spcAft>
                <a:spcPts val="0"/>
              </a:spcAft>
              <a:buSzPts val="1440"/>
              <a:buChar char="⚫"/>
              <a:defRPr/>
            </a:lvl6pPr>
            <a:lvl7pPr marL="3200400" lvl="6" indent="-331470" algn="l">
              <a:spcBef>
                <a:spcPts val="360"/>
              </a:spcBef>
              <a:spcAft>
                <a:spcPts val="0"/>
              </a:spcAft>
              <a:buSzPts val="1620"/>
              <a:buChar char="•"/>
              <a:defRPr/>
            </a:lvl7pPr>
            <a:lvl8pPr marL="3657600" lvl="7" indent="-342900" algn="l">
              <a:spcBef>
                <a:spcPts val="360"/>
              </a:spcBef>
              <a:spcAft>
                <a:spcPts val="0"/>
              </a:spcAft>
              <a:buSzPts val="1800"/>
              <a:buChar char="•"/>
              <a:defRPr/>
            </a:lvl8pPr>
            <a:lvl9pPr marL="4114800" lvl="8" indent="-331470" algn="l">
              <a:spcBef>
                <a:spcPts val="360"/>
              </a:spcBef>
              <a:spcAft>
                <a:spcPts val="0"/>
              </a:spcAft>
              <a:buSzPts val="1620"/>
              <a:buChar char="•"/>
              <a:defRPr/>
            </a:lvl9pPr>
          </a:lstStyle>
          <a:p>
            <a:endParaRPr/>
          </a:p>
        </p:txBody>
      </p:sp>
      <p:sp>
        <p:nvSpPr>
          <p:cNvPr id="155" name="Google Shape;155;p46"/>
          <p:cNvSpPr txBox="1">
            <a:spLocks noGrp="1"/>
          </p:cNvSpPr>
          <p:nvPr>
            <p:ph type="dt" idx="10"/>
          </p:nvPr>
        </p:nvSpPr>
        <p:spPr>
          <a:xfrm>
            <a:off x="5791200" y="6404984"/>
            <a:ext cx="3044952" cy="365760"/>
          </a:xfrm>
          <a:prstGeom prst="rect">
            <a:avLst/>
          </a:prstGeom>
          <a:noFill/>
          <a:ln>
            <a:noFill/>
          </a:ln>
        </p:spPr>
        <p:txBody>
          <a:bodyPr spcFirstLastPara="1" wrap="square" lIns="91425" tIns="45700" rIns="91425" bIns="45700" anchor="t"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6" name="Google Shape;156;p46"/>
          <p:cNvSpPr txBox="1">
            <a:spLocks noGrp="1"/>
          </p:cNvSpPr>
          <p:nvPr>
            <p:ph type="ftr" idx="11"/>
          </p:nvPr>
        </p:nvSpPr>
        <p:spPr>
          <a:xfrm>
            <a:off x="304800" y="6410848"/>
            <a:ext cx="3581400" cy="36576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7" name="Google Shape;157;p46"/>
          <p:cNvSpPr txBox="1">
            <a:spLocks noGrp="1"/>
          </p:cNvSpPr>
          <p:nvPr>
            <p:ph type="title"/>
          </p:nvPr>
        </p:nvSpPr>
        <p:spPr>
          <a:xfrm rot="5400000">
            <a:off x="5189537" y="2506664"/>
            <a:ext cx="5851525" cy="1447800"/>
          </a:xfrm>
          <a:prstGeom prst="rect">
            <a:avLst/>
          </a:prstGeom>
          <a:noFill/>
          <a:ln>
            <a:noFill/>
          </a:ln>
        </p:spPr>
        <p:txBody>
          <a:bodyPr spcFirstLastPara="1" wrap="square" lIns="91425" tIns="45700" rIns="91425" bIns="45700" anchor="b" anchorCtr="0">
            <a:normAutofit/>
          </a:bodyPr>
          <a:lstStyle>
            <a:lvl1pPr lvl="0" algn="ctr">
              <a:spcBef>
                <a:spcPts val="0"/>
              </a:spcBef>
              <a:spcAft>
                <a:spcPts val="0"/>
              </a:spcAft>
              <a:buClr>
                <a:srgbClr val="7A9798"/>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bg>
      <p:bgPr>
        <a:solidFill>
          <a:schemeClr val="lt2"/>
        </a:solidFill>
        <a:effectLst/>
      </p:bgPr>
    </p:bg>
    <p:spTree>
      <p:nvGrpSpPr>
        <p:cNvPr id="1" name="Shape 35"/>
        <p:cNvGrpSpPr/>
        <p:nvPr/>
      </p:nvGrpSpPr>
      <p:grpSpPr>
        <a:xfrm>
          <a:off x="0" y="0"/>
          <a:ext cx="0" cy="0"/>
          <a:chOff x="0" y="0"/>
          <a:chExt cx="0" cy="0"/>
        </a:xfrm>
      </p:grpSpPr>
      <p:sp>
        <p:nvSpPr>
          <p:cNvPr id="36" name="Google Shape;36;p37"/>
          <p:cNvSpPr txBox="1">
            <a:spLocks noGrp="1"/>
          </p:cNvSpPr>
          <p:nvPr>
            <p:ph type="title"/>
          </p:nvPr>
        </p:nvSpPr>
        <p:spPr>
          <a:xfrm>
            <a:off x="301752" y="228600"/>
            <a:ext cx="8534400" cy="758952"/>
          </a:xfrm>
          <a:prstGeom prst="rect">
            <a:avLst/>
          </a:prstGeom>
          <a:noFill/>
          <a:ln>
            <a:noFill/>
          </a:ln>
        </p:spPr>
        <p:txBody>
          <a:bodyPr spcFirstLastPara="1" wrap="square" lIns="91425" tIns="45700" rIns="91425" bIns="45700" anchor="b" anchorCtr="0">
            <a:normAutofit/>
          </a:bodyPr>
          <a:lstStyle>
            <a:lvl1pPr lvl="0" algn="ctr">
              <a:spcBef>
                <a:spcPts val="0"/>
              </a:spcBef>
              <a:spcAft>
                <a:spcPts val="0"/>
              </a:spcAft>
              <a:buClr>
                <a:srgbClr val="7A9798"/>
              </a:buClr>
              <a:buSzPts val="3300"/>
              <a:buFont typeface="Georgia"/>
              <a:buNone/>
              <a:defRPr>
                <a:solidFill>
                  <a:srgbClr val="7A9798"/>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7" name="Google Shape;37;p37"/>
          <p:cNvSpPr txBox="1">
            <a:spLocks noGrp="1"/>
          </p:cNvSpPr>
          <p:nvPr>
            <p:ph type="dt" idx="10"/>
          </p:nvPr>
        </p:nvSpPr>
        <p:spPr>
          <a:xfrm>
            <a:off x="5791200" y="6404984"/>
            <a:ext cx="3044952" cy="365760"/>
          </a:xfrm>
          <a:prstGeom prst="rect">
            <a:avLst/>
          </a:prstGeom>
          <a:noFill/>
          <a:ln>
            <a:noFill/>
          </a:ln>
        </p:spPr>
        <p:txBody>
          <a:bodyPr spcFirstLastPara="1" wrap="square" lIns="91425" tIns="45700" rIns="91425" bIns="45700" anchor="t"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37"/>
          <p:cNvSpPr txBox="1">
            <a:spLocks noGrp="1"/>
          </p:cNvSpPr>
          <p:nvPr>
            <p:ph type="ftr" idx="11"/>
          </p:nvPr>
        </p:nvSpPr>
        <p:spPr>
          <a:xfrm>
            <a:off x="304800" y="6410848"/>
            <a:ext cx="3581400" cy="36576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37"/>
          <p:cNvSpPr txBox="1">
            <a:spLocks noGrp="1"/>
          </p:cNvSpPr>
          <p:nvPr>
            <p:ph type="sldNum" idx="12"/>
          </p:nvPr>
        </p:nvSpPr>
        <p:spPr>
          <a:xfrm>
            <a:off x="4361688" y="1026372"/>
            <a:ext cx="457200" cy="441325"/>
          </a:xfrm>
          <a:prstGeom prst="rect">
            <a:avLst/>
          </a:prstGeom>
          <a:noFill/>
          <a:ln>
            <a:noFill/>
          </a:ln>
        </p:spPr>
        <p:txBody>
          <a:bodyPr spcFirstLastPara="1" wrap="square" lIns="45700" tIns="45700" rIns="45700" bIns="45700" anchor="ctr" anchorCtr="0">
            <a:norm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pPr marL="0" lvl="0" indent="0" algn="ctr" rtl="0">
                <a:spcBef>
                  <a:spcPts val="0"/>
                </a:spcBef>
                <a:spcAft>
                  <a:spcPts val="0"/>
                </a:spcAft>
                <a:buNone/>
              </a:pPr>
              <a:t>‹#›</a:t>
            </a:fld>
            <a:endParaRPr/>
          </a:p>
        </p:txBody>
      </p:sp>
      <p:sp>
        <p:nvSpPr>
          <p:cNvPr id="40" name="Google Shape;40;p37"/>
          <p:cNvSpPr txBox="1">
            <a:spLocks noGrp="1"/>
          </p:cNvSpPr>
          <p:nvPr>
            <p:ph type="body" idx="1"/>
          </p:nvPr>
        </p:nvSpPr>
        <p:spPr>
          <a:xfrm>
            <a:off x="301752" y="1527048"/>
            <a:ext cx="8503920" cy="4572000"/>
          </a:xfrm>
          <a:prstGeom prst="rect">
            <a:avLst/>
          </a:prstGeom>
          <a:noFill/>
          <a:ln>
            <a:noFill/>
          </a:ln>
        </p:spPr>
        <p:txBody>
          <a:bodyPr spcFirstLastPara="1" wrap="square" lIns="91425" tIns="45700" rIns="91425" bIns="45700" anchor="t" anchorCtr="0">
            <a:normAutofit/>
          </a:bodyPr>
          <a:lstStyle>
            <a:lvl1pPr marL="457200" lvl="0" indent="-325755" algn="l">
              <a:spcBef>
                <a:spcPts val="360"/>
              </a:spcBef>
              <a:spcAft>
                <a:spcPts val="0"/>
              </a:spcAft>
              <a:buSzPts val="1530"/>
              <a:buChar char="⚫"/>
              <a:defRPr/>
            </a:lvl1pPr>
            <a:lvl2pPr marL="914400" lvl="1" indent="-308610" algn="l">
              <a:spcBef>
                <a:spcPts val="360"/>
              </a:spcBef>
              <a:spcAft>
                <a:spcPts val="0"/>
              </a:spcAft>
              <a:buSzPts val="1260"/>
              <a:buChar char="⚪"/>
              <a:defRPr/>
            </a:lvl2pPr>
            <a:lvl3pPr marL="1371600" lvl="2" indent="-314325" algn="l">
              <a:spcBef>
                <a:spcPts val="360"/>
              </a:spcBef>
              <a:spcAft>
                <a:spcPts val="0"/>
              </a:spcAft>
              <a:buSzPts val="1350"/>
              <a:buChar char="⯍"/>
              <a:defRPr/>
            </a:lvl3pPr>
            <a:lvl4pPr marL="1828800" lvl="3" indent="-308610" algn="l">
              <a:spcBef>
                <a:spcPts val="360"/>
              </a:spcBef>
              <a:spcAft>
                <a:spcPts val="0"/>
              </a:spcAft>
              <a:buSzPts val="1260"/>
              <a:buChar char="🞆"/>
              <a:defRPr/>
            </a:lvl4pPr>
            <a:lvl5pPr marL="2286000" lvl="4" indent="-342900" algn="l">
              <a:spcBef>
                <a:spcPts val="360"/>
              </a:spcBef>
              <a:spcAft>
                <a:spcPts val="0"/>
              </a:spcAft>
              <a:buSzPts val="1800"/>
              <a:buChar char="•"/>
              <a:defRPr/>
            </a:lvl5pPr>
            <a:lvl6pPr marL="2743200" lvl="5" indent="-320039" algn="l">
              <a:spcBef>
                <a:spcPts val="360"/>
              </a:spcBef>
              <a:spcAft>
                <a:spcPts val="0"/>
              </a:spcAft>
              <a:buSzPts val="1440"/>
              <a:buChar char="⚫"/>
              <a:defRPr/>
            </a:lvl6pPr>
            <a:lvl7pPr marL="3200400" lvl="6" indent="-331470" algn="l">
              <a:spcBef>
                <a:spcPts val="360"/>
              </a:spcBef>
              <a:spcAft>
                <a:spcPts val="0"/>
              </a:spcAft>
              <a:buSzPts val="1620"/>
              <a:buChar char="•"/>
              <a:defRPr/>
            </a:lvl7pPr>
            <a:lvl8pPr marL="3657600" lvl="7" indent="-342900" algn="l">
              <a:spcBef>
                <a:spcPts val="360"/>
              </a:spcBef>
              <a:spcAft>
                <a:spcPts val="0"/>
              </a:spcAft>
              <a:buSzPts val="1800"/>
              <a:buChar char="•"/>
              <a:defRPr/>
            </a:lvl8pPr>
            <a:lvl9pPr marL="4114800" lvl="8" indent="-331470" algn="l">
              <a:spcBef>
                <a:spcPts val="360"/>
              </a:spcBef>
              <a:spcAft>
                <a:spcPts val="0"/>
              </a:spcAft>
              <a:buSzPts val="1620"/>
              <a:buChar char="•"/>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bg>
      <p:bgPr>
        <a:solidFill>
          <a:schemeClr val="lt1"/>
        </a:solidFill>
        <a:effectLst/>
      </p:bgPr>
    </p:bg>
    <p:spTree>
      <p:nvGrpSpPr>
        <p:cNvPr id="1" name="Shape 41"/>
        <p:cNvGrpSpPr/>
        <p:nvPr/>
      </p:nvGrpSpPr>
      <p:grpSpPr>
        <a:xfrm>
          <a:off x="0" y="0"/>
          <a:ext cx="0" cy="0"/>
          <a:chOff x="0" y="0"/>
          <a:chExt cx="0" cy="0"/>
        </a:xfrm>
      </p:grpSpPr>
      <p:sp>
        <p:nvSpPr>
          <p:cNvPr id="42" name="Google Shape;42;p38"/>
          <p:cNvSpPr/>
          <p:nvPr/>
        </p:nvSpPr>
        <p:spPr>
          <a:xfrm>
            <a:off x="0" y="0"/>
            <a:ext cx="152400" cy="68580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orgia"/>
              <a:ea typeface="Georgia"/>
              <a:cs typeface="Georgia"/>
              <a:sym typeface="Georgia"/>
            </a:endParaRPr>
          </a:p>
        </p:txBody>
      </p:sp>
      <p:sp>
        <p:nvSpPr>
          <p:cNvPr id="43" name="Google Shape;43;p38"/>
          <p:cNvSpPr/>
          <p:nvPr/>
        </p:nvSpPr>
        <p:spPr>
          <a:xfrm>
            <a:off x="0" y="6705600"/>
            <a:ext cx="9144000" cy="1524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orgia"/>
              <a:ea typeface="Georgia"/>
              <a:cs typeface="Georgia"/>
              <a:sym typeface="Georgia"/>
            </a:endParaRPr>
          </a:p>
        </p:txBody>
      </p:sp>
      <p:sp>
        <p:nvSpPr>
          <p:cNvPr id="44" name="Google Shape;44;p38"/>
          <p:cNvSpPr/>
          <p:nvPr/>
        </p:nvSpPr>
        <p:spPr>
          <a:xfrm>
            <a:off x="0" y="0"/>
            <a:ext cx="9144000" cy="1524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orgia"/>
              <a:ea typeface="Georgia"/>
              <a:cs typeface="Georgia"/>
              <a:sym typeface="Georgia"/>
            </a:endParaRPr>
          </a:p>
        </p:txBody>
      </p:sp>
      <p:sp>
        <p:nvSpPr>
          <p:cNvPr id="45" name="Google Shape;45;p38"/>
          <p:cNvSpPr/>
          <p:nvPr/>
        </p:nvSpPr>
        <p:spPr>
          <a:xfrm>
            <a:off x="8991600" y="19050"/>
            <a:ext cx="152400" cy="68580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orgia"/>
              <a:ea typeface="Georgia"/>
              <a:cs typeface="Georgia"/>
              <a:sym typeface="Georgia"/>
            </a:endParaRPr>
          </a:p>
        </p:txBody>
      </p:sp>
      <p:sp>
        <p:nvSpPr>
          <p:cNvPr id="46" name="Google Shape;46;p38"/>
          <p:cNvSpPr/>
          <p:nvPr/>
        </p:nvSpPr>
        <p:spPr>
          <a:xfrm>
            <a:off x="152400" y="2286000"/>
            <a:ext cx="8833104" cy="3048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orgia"/>
              <a:ea typeface="Georgia"/>
              <a:cs typeface="Georgia"/>
              <a:sym typeface="Georgia"/>
            </a:endParaRPr>
          </a:p>
        </p:txBody>
      </p:sp>
      <p:sp>
        <p:nvSpPr>
          <p:cNvPr id="47" name="Google Shape;47;p38"/>
          <p:cNvSpPr/>
          <p:nvPr/>
        </p:nvSpPr>
        <p:spPr>
          <a:xfrm>
            <a:off x="155448" y="142352"/>
            <a:ext cx="8833104" cy="2139696"/>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orgia"/>
              <a:ea typeface="Georgia"/>
              <a:cs typeface="Georgia"/>
              <a:sym typeface="Georgia"/>
            </a:endParaRPr>
          </a:p>
        </p:txBody>
      </p:sp>
      <p:sp>
        <p:nvSpPr>
          <p:cNvPr id="48" name="Google Shape;48;p38"/>
          <p:cNvSpPr txBox="1">
            <a:spLocks noGrp="1"/>
          </p:cNvSpPr>
          <p:nvPr>
            <p:ph type="body" idx="1"/>
          </p:nvPr>
        </p:nvSpPr>
        <p:spPr>
          <a:xfrm>
            <a:off x="1368426" y="2743200"/>
            <a:ext cx="6480174" cy="1673225"/>
          </a:xfrm>
          <a:prstGeom prst="rect">
            <a:avLst/>
          </a:prstGeom>
          <a:noFill/>
          <a:ln>
            <a:noFill/>
          </a:ln>
        </p:spPr>
        <p:txBody>
          <a:bodyPr spcFirstLastPara="1" wrap="square" lIns="91425" tIns="45700" rIns="91425" bIns="45700" anchor="t" anchorCtr="0">
            <a:normAutofit/>
          </a:bodyPr>
          <a:lstStyle>
            <a:lvl1pPr marL="457200" lvl="0" indent="-228600" algn="ctr">
              <a:spcBef>
                <a:spcPts val="320"/>
              </a:spcBef>
              <a:spcAft>
                <a:spcPts val="0"/>
              </a:spcAft>
              <a:buSzPts val="1360"/>
              <a:buNone/>
              <a:defRPr sz="1600" b="1" cap="none">
                <a:solidFill>
                  <a:schemeClr val="dk2"/>
                </a:solidFill>
              </a:defRPr>
            </a:lvl1pPr>
            <a:lvl2pPr marL="914400" lvl="1" indent="-228600" algn="l">
              <a:spcBef>
                <a:spcPts val="360"/>
              </a:spcBef>
              <a:spcAft>
                <a:spcPts val="0"/>
              </a:spcAft>
              <a:buSzPts val="1260"/>
              <a:buNone/>
              <a:defRPr sz="1800">
                <a:solidFill>
                  <a:srgbClr val="888888"/>
                </a:solidFill>
              </a:defRPr>
            </a:lvl2pPr>
            <a:lvl3pPr marL="1371600" lvl="2" indent="-228600" algn="l">
              <a:spcBef>
                <a:spcPts val="320"/>
              </a:spcBef>
              <a:spcAft>
                <a:spcPts val="0"/>
              </a:spcAft>
              <a:buSzPts val="1200"/>
              <a:buNone/>
              <a:defRPr sz="1600">
                <a:solidFill>
                  <a:srgbClr val="888888"/>
                </a:solidFill>
              </a:defRPr>
            </a:lvl3pPr>
            <a:lvl4pPr marL="1828800" lvl="3" indent="-228600" algn="l">
              <a:spcBef>
                <a:spcPts val="280"/>
              </a:spcBef>
              <a:spcAft>
                <a:spcPts val="0"/>
              </a:spcAft>
              <a:buSzPts val="980"/>
              <a:buNone/>
              <a:defRPr sz="1400">
                <a:solidFill>
                  <a:srgbClr val="888888"/>
                </a:solidFill>
              </a:defRPr>
            </a:lvl4pPr>
            <a:lvl5pPr marL="2286000" lvl="4" indent="-228600" algn="l">
              <a:spcBef>
                <a:spcPts val="280"/>
              </a:spcBef>
              <a:spcAft>
                <a:spcPts val="0"/>
              </a:spcAft>
              <a:buSzPts val="1400"/>
              <a:buFont typeface="Georgia"/>
              <a:buNone/>
              <a:defRPr sz="1400">
                <a:solidFill>
                  <a:srgbClr val="888888"/>
                </a:solidFill>
              </a:defRPr>
            </a:lvl5pPr>
            <a:lvl6pPr marL="2743200" lvl="5" indent="-320039" algn="l">
              <a:spcBef>
                <a:spcPts val="360"/>
              </a:spcBef>
              <a:spcAft>
                <a:spcPts val="0"/>
              </a:spcAft>
              <a:buSzPts val="1440"/>
              <a:buChar char="⚫"/>
              <a:defRPr/>
            </a:lvl6pPr>
            <a:lvl7pPr marL="3200400" lvl="6" indent="-331470" algn="l">
              <a:spcBef>
                <a:spcPts val="360"/>
              </a:spcBef>
              <a:spcAft>
                <a:spcPts val="0"/>
              </a:spcAft>
              <a:buSzPts val="1620"/>
              <a:buChar char="•"/>
              <a:defRPr/>
            </a:lvl7pPr>
            <a:lvl8pPr marL="3657600" lvl="7" indent="-342900" algn="l">
              <a:spcBef>
                <a:spcPts val="360"/>
              </a:spcBef>
              <a:spcAft>
                <a:spcPts val="0"/>
              </a:spcAft>
              <a:buSzPts val="1800"/>
              <a:buChar char="•"/>
              <a:defRPr/>
            </a:lvl8pPr>
            <a:lvl9pPr marL="4114800" lvl="8" indent="-331470" algn="l">
              <a:spcBef>
                <a:spcPts val="360"/>
              </a:spcBef>
              <a:spcAft>
                <a:spcPts val="0"/>
              </a:spcAft>
              <a:buSzPts val="1620"/>
              <a:buChar char="•"/>
              <a:defRPr/>
            </a:lvl9pPr>
          </a:lstStyle>
          <a:p>
            <a:endParaRPr/>
          </a:p>
        </p:txBody>
      </p:sp>
      <p:sp>
        <p:nvSpPr>
          <p:cNvPr id="49" name="Google Shape;49;p38"/>
          <p:cNvSpPr/>
          <p:nvPr/>
        </p:nvSpPr>
        <p:spPr>
          <a:xfrm>
            <a:off x="146304" y="6391656"/>
            <a:ext cx="8833104" cy="309563"/>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orgia"/>
              <a:ea typeface="Georgia"/>
              <a:cs typeface="Georgia"/>
              <a:sym typeface="Georgia"/>
            </a:endParaRPr>
          </a:p>
        </p:txBody>
      </p:sp>
      <p:sp>
        <p:nvSpPr>
          <p:cNvPr id="50" name="Google Shape;50;p38"/>
          <p:cNvSpPr/>
          <p:nvPr/>
        </p:nvSpPr>
        <p:spPr>
          <a:xfrm>
            <a:off x="152400" y="152400"/>
            <a:ext cx="8833104" cy="6547104"/>
          </a:xfrm>
          <a:prstGeom prst="rect">
            <a:avLst/>
          </a:prstGeom>
          <a:noFill/>
          <a:ln w="9525" cap="flat" cmpd="sng">
            <a:solidFill>
              <a:srgbClr val="7A979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orgia"/>
              <a:ea typeface="Georgia"/>
              <a:cs typeface="Georgia"/>
              <a:sym typeface="Georgia"/>
            </a:endParaRPr>
          </a:p>
        </p:txBody>
      </p:sp>
      <p:sp>
        <p:nvSpPr>
          <p:cNvPr id="51" name="Google Shape;51;p38"/>
          <p:cNvSpPr txBox="1">
            <a:spLocks noGrp="1"/>
          </p:cNvSpPr>
          <p:nvPr>
            <p:ph type="ftr" idx="11"/>
          </p:nvPr>
        </p:nvSpPr>
        <p:spPr>
          <a:xfrm>
            <a:off x="304800" y="6410848"/>
            <a:ext cx="3581400" cy="36576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38"/>
          <p:cNvSpPr txBox="1">
            <a:spLocks noGrp="1"/>
          </p:cNvSpPr>
          <p:nvPr>
            <p:ph type="dt" idx="10"/>
          </p:nvPr>
        </p:nvSpPr>
        <p:spPr>
          <a:xfrm>
            <a:off x="5791200" y="6404984"/>
            <a:ext cx="3044952" cy="365760"/>
          </a:xfrm>
          <a:prstGeom prst="rect">
            <a:avLst/>
          </a:prstGeom>
          <a:noFill/>
          <a:ln>
            <a:noFill/>
          </a:ln>
        </p:spPr>
        <p:txBody>
          <a:bodyPr spcFirstLastPara="1" wrap="square" lIns="91425" tIns="45700" rIns="91425" bIns="45700" anchor="t"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cxnSp>
        <p:nvCxnSpPr>
          <p:cNvPr id="53" name="Google Shape;53;p38"/>
          <p:cNvCxnSpPr/>
          <p:nvPr/>
        </p:nvCxnSpPr>
        <p:spPr>
          <a:xfrm>
            <a:off x="152400" y="2438400"/>
            <a:ext cx="8833104" cy="0"/>
          </a:xfrm>
          <a:prstGeom prst="straightConnector1">
            <a:avLst/>
          </a:prstGeom>
          <a:noFill/>
          <a:ln w="11425" cap="flat" cmpd="sng">
            <a:solidFill>
              <a:srgbClr val="7A9798"/>
            </a:solidFill>
            <a:prstDash val="dash"/>
            <a:round/>
            <a:headEnd type="none" w="sm" len="sm"/>
            <a:tailEnd type="none" w="sm" len="sm"/>
          </a:ln>
        </p:spPr>
      </p:cxnSp>
      <p:sp>
        <p:nvSpPr>
          <p:cNvPr id="54" name="Google Shape;54;p38"/>
          <p:cNvSpPr/>
          <p:nvPr/>
        </p:nvSpPr>
        <p:spPr>
          <a:xfrm>
            <a:off x="4267200" y="2115312"/>
            <a:ext cx="609600" cy="609600"/>
          </a:xfrm>
          <a:prstGeom prst="ellipse">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eorgia"/>
              <a:ea typeface="Georgia"/>
              <a:cs typeface="Georgia"/>
              <a:sym typeface="Georgia"/>
            </a:endParaRPr>
          </a:p>
        </p:txBody>
      </p:sp>
      <p:sp>
        <p:nvSpPr>
          <p:cNvPr id="55" name="Google Shape;55;p38"/>
          <p:cNvSpPr/>
          <p:nvPr/>
        </p:nvSpPr>
        <p:spPr>
          <a:xfrm>
            <a:off x="4361688" y="2209800"/>
            <a:ext cx="420624" cy="420624"/>
          </a:xfrm>
          <a:prstGeom prst="ellipse">
            <a:avLst/>
          </a:prstGeom>
          <a:solidFill>
            <a:srgbClr val="FFFFFF"/>
          </a:solidFill>
          <a:ln w="50800" cap="rnd" cmpd="dbl">
            <a:solidFill>
              <a:srgbClr val="7A979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eorgia"/>
              <a:ea typeface="Georgia"/>
              <a:cs typeface="Georgia"/>
              <a:sym typeface="Georgia"/>
            </a:endParaRPr>
          </a:p>
        </p:txBody>
      </p:sp>
      <p:sp>
        <p:nvSpPr>
          <p:cNvPr id="56" name="Google Shape;56;p38"/>
          <p:cNvSpPr txBox="1">
            <a:spLocks noGrp="1"/>
          </p:cNvSpPr>
          <p:nvPr>
            <p:ph type="sldNum" idx="12"/>
          </p:nvPr>
        </p:nvSpPr>
        <p:spPr>
          <a:xfrm>
            <a:off x="4343400" y="2199450"/>
            <a:ext cx="457200" cy="441325"/>
          </a:xfrm>
          <a:prstGeom prst="rect">
            <a:avLst/>
          </a:prstGeom>
          <a:noFill/>
          <a:ln>
            <a:noFill/>
          </a:ln>
        </p:spPr>
        <p:txBody>
          <a:bodyPr spcFirstLastPara="1" wrap="square" lIns="45700" tIns="45700" rIns="45700" bIns="45700" anchor="ctr" anchorCtr="0">
            <a:normAutofit/>
          </a:bodyPr>
          <a:lstStyle>
            <a:lvl1pPr marL="0" lvl="0" indent="0" algn="ctr">
              <a:spcBef>
                <a:spcPts val="0"/>
              </a:spcBef>
              <a:buNone/>
              <a:defRPr sz="1600">
                <a:solidFill>
                  <a:srgbClr val="7A9798"/>
                </a:solidFill>
                <a:latin typeface="Georgia"/>
                <a:ea typeface="Georgia"/>
                <a:cs typeface="Georgia"/>
                <a:sym typeface="Georgia"/>
              </a:defRPr>
            </a:lvl1pPr>
            <a:lvl2pPr marL="0" lvl="1" indent="0" algn="ctr">
              <a:spcBef>
                <a:spcPts val="0"/>
              </a:spcBef>
              <a:buNone/>
              <a:defRPr sz="1600">
                <a:solidFill>
                  <a:srgbClr val="7A9798"/>
                </a:solidFill>
                <a:latin typeface="Georgia"/>
                <a:ea typeface="Georgia"/>
                <a:cs typeface="Georgia"/>
                <a:sym typeface="Georgia"/>
              </a:defRPr>
            </a:lvl2pPr>
            <a:lvl3pPr marL="0" lvl="2" indent="0" algn="ctr">
              <a:spcBef>
                <a:spcPts val="0"/>
              </a:spcBef>
              <a:buNone/>
              <a:defRPr sz="1600">
                <a:solidFill>
                  <a:srgbClr val="7A9798"/>
                </a:solidFill>
                <a:latin typeface="Georgia"/>
                <a:ea typeface="Georgia"/>
                <a:cs typeface="Georgia"/>
                <a:sym typeface="Georgia"/>
              </a:defRPr>
            </a:lvl3pPr>
            <a:lvl4pPr marL="0" lvl="3" indent="0" algn="ctr">
              <a:spcBef>
                <a:spcPts val="0"/>
              </a:spcBef>
              <a:buNone/>
              <a:defRPr sz="1600">
                <a:solidFill>
                  <a:srgbClr val="7A9798"/>
                </a:solidFill>
                <a:latin typeface="Georgia"/>
                <a:ea typeface="Georgia"/>
                <a:cs typeface="Georgia"/>
                <a:sym typeface="Georgia"/>
              </a:defRPr>
            </a:lvl4pPr>
            <a:lvl5pPr marL="0" lvl="4" indent="0" algn="ctr">
              <a:spcBef>
                <a:spcPts val="0"/>
              </a:spcBef>
              <a:buNone/>
              <a:defRPr sz="1600">
                <a:solidFill>
                  <a:srgbClr val="7A9798"/>
                </a:solidFill>
                <a:latin typeface="Georgia"/>
                <a:ea typeface="Georgia"/>
                <a:cs typeface="Georgia"/>
                <a:sym typeface="Georgia"/>
              </a:defRPr>
            </a:lvl5pPr>
            <a:lvl6pPr marL="0" lvl="5" indent="0" algn="ctr">
              <a:spcBef>
                <a:spcPts val="0"/>
              </a:spcBef>
              <a:buNone/>
              <a:defRPr sz="1600">
                <a:solidFill>
                  <a:srgbClr val="7A9798"/>
                </a:solidFill>
                <a:latin typeface="Georgia"/>
                <a:ea typeface="Georgia"/>
                <a:cs typeface="Georgia"/>
                <a:sym typeface="Georgia"/>
              </a:defRPr>
            </a:lvl6pPr>
            <a:lvl7pPr marL="0" lvl="6" indent="0" algn="ctr">
              <a:spcBef>
                <a:spcPts val="0"/>
              </a:spcBef>
              <a:buNone/>
              <a:defRPr sz="1600">
                <a:solidFill>
                  <a:srgbClr val="7A9798"/>
                </a:solidFill>
                <a:latin typeface="Georgia"/>
                <a:ea typeface="Georgia"/>
                <a:cs typeface="Georgia"/>
                <a:sym typeface="Georgia"/>
              </a:defRPr>
            </a:lvl7pPr>
            <a:lvl8pPr marL="0" lvl="7" indent="0" algn="ctr">
              <a:spcBef>
                <a:spcPts val="0"/>
              </a:spcBef>
              <a:buNone/>
              <a:defRPr sz="1600">
                <a:solidFill>
                  <a:srgbClr val="7A9798"/>
                </a:solidFill>
                <a:latin typeface="Georgia"/>
                <a:ea typeface="Georgia"/>
                <a:cs typeface="Georgia"/>
                <a:sym typeface="Georgia"/>
              </a:defRPr>
            </a:lvl8pPr>
            <a:lvl9pPr marL="0" lvl="8" indent="0" algn="ctr">
              <a:spcBef>
                <a:spcPts val="0"/>
              </a:spcBef>
              <a:buNone/>
              <a:defRPr sz="1600">
                <a:solidFill>
                  <a:srgbClr val="7A9798"/>
                </a:solidFill>
                <a:latin typeface="Georgia"/>
                <a:ea typeface="Georgia"/>
                <a:cs typeface="Georgia"/>
                <a:sym typeface="Georgia"/>
              </a:defRPr>
            </a:lvl9pPr>
          </a:lstStyle>
          <a:p>
            <a:pPr marL="0" lvl="0" indent="0" algn="ctr" rtl="0">
              <a:spcBef>
                <a:spcPts val="0"/>
              </a:spcBef>
              <a:spcAft>
                <a:spcPts val="0"/>
              </a:spcAft>
              <a:buNone/>
            </a:pPr>
            <a:fld id="{00000000-1234-1234-1234-123412341234}" type="slidenum">
              <a:rPr lang="en-US"/>
              <a:pPr marL="0" lvl="0" indent="0" algn="ctr" rtl="0">
                <a:spcBef>
                  <a:spcPts val="0"/>
                </a:spcBef>
                <a:spcAft>
                  <a:spcPts val="0"/>
                </a:spcAft>
                <a:buNone/>
              </a:pPr>
              <a:t>‹#›</a:t>
            </a:fld>
            <a:endParaRPr/>
          </a:p>
        </p:txBody>
      </p:sp>
      <p:sp>
        <p:nvSpPr>
          <p:cNvPr id="57" name="Google Shape;57;p38"/>
          <p:cNvSpPr txBox="1">
            <a:spLocks noGrp="1"/>
          </p:cNvSpPr>
          <p:nvPr>
            <p:ph type="title"/>
          </p:nvPr>
        </p:nvSpPr>
        <p:spPr>
          <a:xfrm>
            <a:off x="722313" y="533400"/>
            <a:ext cx="7772400" cy="1524000"/>
          </a:xfrm>
          <a:prstGeom prst="rect">
            <a:avLst/>
          </a:prstGeom>
          <a:noFill/>
          <a:ln>
            <a:noFill/>
          </a:ln>
        </p:spPr>
        <p:txBody>
          <a:bodyPr spcFirstLastPara="1" wrap="square" lIns="91425" tIns="45700" rIns="91425" bIns="45700" anchor="b" anchorCtr="0">
            <a:normAutofit/>
          </a:bodyPr>
          <a:lstStyle>
            <a:lvl1pPr lvl="0" algn="ctr">
              <a:spcBef>
                <a:spcPts val="0"/>
              </a:spcBef>
              <a:spcAft>
                <a:spcPts val="0"/>
              </a:spcAft>
              <a:buClr>
                <a:srgbClr val="FFFFFF"/>
              </a:buClr>
              <a:buSzPts val="4200"/>
              <a:buFont typeface="Georgia"/>
              <a:buNone/>
              <a:defRPr sz="4200" b="0" cap="none">
                <a:solidFill>
                  <a:srgbClr val="FFFF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bg>
      <p:bgPr>
        <a:solidFill>
          <a:schemeClr val="lt2"/>
        </a:solidFill>
        <a:effectLst/>
      </p:bgPr>
    </p:bg>
    <p:spTree>
      <p:nvGrpSpPr>
        <p:cNvPr id="1" name="Shape 58"/>
        <p:cNvGrpSpPr/>
        <p:nvPr/>
      </p:nvGrpSpPr>
      <p:grpSpPr>
        <a:xfrm>
          <a:off x="0" y="0"/>
          <a:ext cx="0" cy="0"/>
          <a:chOff x="0" y="0"/>
          <a:chExt cx="0" cy="0"/>
        </a:xfrm>
      </p:grpSpPr>
      <p:sp>
        <p:nvSpPr>
          <p:cNvPr id="59" name="Google Shape;59;p39"/>
          <p:cNvSpPr txBox="1">
            <a:spLocks noGrp="1"/>
          </p:cNvSpPr>
          <p:nvPr>
            <p:ph type="title"/>
          </p:nvPr>
        </p:nvSpPr>
        <p:spPr>
          <a:xfrm>
            <a:off x="301752" y="228600"/>
            <a:ext cx="8534400" cy="758952"/>
          </a:xfrm>
          <a:prstGeom prst="rect">
            <a:avLst/>
          </a:prstGeom>
          <a:noFill/>
          <a:ln>
            <a:noFill/>
          </a:ln>
        </p:spPr>
        <p:txBody>
          <a:bodyPr spcFirstLastPara="1" wrap="square" lIns="91425" tIns="45700" rIns="91425" bIns="45700" anchor="b" anchorCtr="0">
            <a:normAutofit/>
          </a:bodyPr>
          <a:lstStyle>
            <a:lvl1pPr lvl="0" algn="ctr">
              <a:spcBef>
                <a:spcPts val="0"/>
              </a:spcBef>
              <a:spcAft>
                <a:spcPts val="0"/>
              </a:spcAft>
              <a:buClr>
                <a:srgbClr val="7A9798"/>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39"/>
          <p:cNvSpPr txBox="1">
            <a:spLocks noGrp="1"/>
          </p:cNvSpPr>
          <p:nvPr>
            <p:ph type="dt" idx="10"/>
          </p:nvPr>
        </p:nvSpPr>
        <p:spPr>
          <a:xfrm>
            <a:off x="5791200" y="6409944"/>
            <a:ext cx="3044952" cy="365760"/>
          </a:xfrm>
          <a:prstGeom prst="rect">
            <a:avLst/>
          </a:prstGeom>
          <a:noFill/>
          <a:ln>
            <a:noFill/>
          </a:ln>
        </p:spPr>
        <p:txBody>
          <a:bodyPr spcFirstLastPara="1" wrap="square" lIns="91425" tIns="45700" rIns="91425" bIns="45700" anchor="t"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1" name="Google Shape;61;p39"/>
          <p:cNvSpPr txBox="1">
            <a:spLocks noGrp="1"/>
          </p:cNvSpPr>
          <p:nvPr>
            <p:ph type="ftr" idx="11"/>
          </p:nvPr>
        </p:nvSpPr>
        <p:spPr>
          <a:xfrm>
            <a:off x="304800" y="6410848"/>
            <a:ext cx="3581400" cy="36576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2" name="Google Shape;62;p39"/>
          <p:cNvSpPr txBox="1">
            <a:spLocks noGrp="1"/>
          </p:cNvSpPr>
          <p:nvPr>
            <p:ph type="sldNum" idx="12"/>
          </p:nvPr>
        </p:nvSpPr>
        <p:spPr>
          <a:xfrm>
            <a:off x="4343400" y="1040174"/>
            <a:ext cx="457200" cy="441325"/>
          </a:xfrm>
          <a:prstGeom prst="rect">
            <a:avLst/>
          </a:prstGeom>
          <a:noFill/>
          <a:ln>
            <a:noFill/>
          </a:ln>
        </p:spPr>
        <p:txBody>
          <a:bodyPr spcFirstLastPara="1" wrap="square" lIns="45700" tIns="45700" rIns="45700" bIns="45700" anchor="ctr" anchorCtr="0">
            <a:norm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pPr marL="0" lvl="0" indent="0" algn="ctr" rtl="0">
                <a:spcBef>
                  <a:spcPts val="0"/>
                </a:spcBef>
                <a:spcAft>
                  <a:spcPts val="0"/>
                </a:spcAft>
                <a:buNone/>
              </a:pPr>
              <a:t>‹#›</a:t>
            </a:fld>
            <a:endParaRPr/>
          </a:p>
        </p:txBody>
      </p:sp>
      <p:cxnSp>
        <p:nvCxnSpPr>
          <p:cNvPr id="63" name="Google Shape;63;p39"/>
          <p:cNvCxnSpPr/>
          <p:nvPr/>
        </p:nvCxnSpPr>
        <p:spPr>
          <a:xfrm rot="10800000" flipH="1">
            <a:off x="4563080" y="1575652"/>
            <a:ext cx="8921" cy="4819557"/>
          </a:xfrm>
          <a:prstGeom prst="straightConnector1">
            <a:avLst/>
          </a:prstGeom>
          <a:noFill/>
          <a:ln w="9525" cap="flat" cmpd="sng">
            <a:solidFill>
              <a:schemeClr val="dk2"/>
            </a:solidFill>
            <a:prstDash val="dash"/>
            <a:round/>
            <a:headEnd type="none" w="sm" len="sm"/>
            <a:tailEnd type="none" w="sm" len="sm"/>
          </a:ln>
        </p:spPr>
      </p:cxnSp>
      <p:sp>
        <p:nvSpPr>
          <p:cNvPr id="64" name="Google Shape;64;p39"/>
          <p:cNvSpPr txBox="1">
            <a:spLocks noGrp="1"/>
          </p:cNvSpPr>
          <p:nvPr>
            <p:ph type="body" idx="1"/>
          </p:nvPr>
        </p:nvSpPr>
        <p:spPr>
          <a:xfrm>
            <a:off x="301752" y="1371600"/>
            <a:ext cx="4038600" cy="4681728"/>
          </a:xfrm>
          <a:prstGeom prst="rect">
            <a:avLst/>
          </a:prstGeom>
          <a:noFill/>
          <a:ln>
            <a:noFill/>
          </a:ln>
        </p:spPr>
        <p:txBody>
          <a:bodyPr spcFirstLastPara="1" wrap="square" lIns="91425" tIns="45700" rIns="91425" bIns="45700" anchor="t" anchorCtr="0">
            <a:normAutofit/>
          </a:bodyPr>
          <a:lstStyle>
            <a:lvl1pPr marL="457200" lvl="0" indent="-363537" algn="l">
              <a:spcBef>
                <a:spcPts val="500"/>
              </a:spcBef>
              <a:spcAft>
                <a:spcPts val="0"/>
              </a:spcAft>
              <a:buSzPts val="2125"/>
              <a:buChar char="⚫"/>
              <a:defRPr sz="2500"/>
            </a:lvl1pPr>
            <a:lvl2pPr marL="914400" lvl="1" indent="-308610" algn="l">
              <a:spcBef>
                <a:spcPts val="360"/>
              </a:spcBef>
              <a:spcAft>
                <a:spcPts val="0"/>
              </a:spcAft>
              <a:buSzPts val="1260"/>
              <a:buChar char="⚪"/>
              <a:defRPr/>
            </a:lvl2pPr>
            <a:lvl3pPr marL="1371600" lvl="2" indent="-314325" algn="l">
              <a:spcBef>
                <a:spcPts val="360"/>
              </a:spcBef>
              <a:spcAft>
                <a:spcPts val="0"/>
              </a:spcAft>
              <a:buSzPts val="1350"/>
              <a:buChar char="⯍"/>
              <a:defRPr/>
            </a:lvl3pPr>
            <a:lvl4pPr marL="1828800" lvl="3" indent="-308610" algn="l">
              <a:spcBef>
                <a:spcPts val="360"/>
              </a:spcBef>
              <a:spcAft>
                <a:spcPts val="0"/>
              </a:spcAft>
              <a:buSzPts val="1260"/>
              <a:buChar char="🞆"/>
              <a:defRPr/>
            </a:lvl4pPr>
            <a:lvl5pPr marL="2286000" lvl="4" indent="-342900" algn="l">
              <a:spcBef>
                <a:spcPts val="360"/>
              </a:spcBef>
              <a:spcAft>
                <a:spcPts val="0"/>
              </a:spcAft>
              <a:buSzPts val="1800"/>
              <a:buChar char="•"/>
              <a:defRPr/>
            </a:lvl5pPr>
            <a:lvl6pPr marL="2743200" lvl="5" indent="-320039" algn="l">
              <a:spcBef>
                <a:spcPts val="360"/>
              </a:spcBef>
              <a:spcAft>
                <a:spcPts val="0"/>
              </a:spcAft>
              <a:buSzPts val="1440"/>
              <a:buChar char="⚫"/>
              <a:defRPr/>
            </a:lvl6pPr>
            <a:lvl7pPr marL="3200400" lvl="6" indent="-331470" algn="l">
              <a:spcBef>
                <a:spcPts val="360"/>
              </a:spcBef>
              <a:spcAft>
                <a:spcPts val="0"/>
              </a:spcAft>
              <a:buSzPts val="1620"/>
              <a:buChar char="•"/>
              <a:defRPr/>
            </a:lvl7pPr>
            <a:lvl8pPr marL="3657600" lvl="7" indent="-342900" algn="l">
              <a:spcBef>
                <a:spcPts val="360"/>
              </a:spcBef>
              <a:spcAft>
                <a:spcPts val="0"/>
              </a:spcAft>
              <a:buSzPts val="1800"/>
              <a:buChar char="•"/>
              <a:defRPr/>
            </a:lvl8pPr>
            <a:lvl9pPr marL="4114800" lvl="8" indent="-331470" algn="l">
              <a:spcBef>
                <a:spcPts val="360"/>
              </a:spcBef>
              <a:spcAft>
                <a:spcPts val="0"/>
              </a:spcAft>
              <a:buSzPts val="1620"/>
              <a:buChar char="•"/>
              <a:defRPr/>
            </a:lvl9pPr>
          </a:lstStyle>
          <a:p>
            <a:endParaRPr/>
          </a:p>
        </p:txBody>
      </p:sp>
      <p:sp>
        <p:nvSpPr>
          <p:cNvPr id="65" name="Google Shape;65;p39"/>
          <p:cNvSpPr txBox="1">
            <a:spLocks noGrp="1"/>
          </p:cNvSpPr>
          <p:nvPr>
            <p:ph type="body" idx="2"/>
          </p:nvPr>
        </p:nvSpPr>
        <p:spPr>
          <a:xfrm>
            <a:off x="4800600" y="1371600"/>
            <a:ext cx="4038600" cy="4681728"/>
          </a:xfrm>
          <a:prstGeom prst="rect">
            <a:avLst/>
          </a:prstGeom>
          <a:noFill/>
          <a:ln>
            <a:noFill/>
          </a:ln>
        </p:spPr>
        <p:txBody>
          <a:bodyPr spcFirstLastPara="1" wrap="square" lIns="91425" tIns="45700" rIns="91425" bIns="45700" anchor="t" anchorCtr="0">
            <a:normAutofit/>
          </a:bodyPr>
          <a:lstStyle>
            <a:lvl1pPr marL="457200" lvl="0" indent="-363537" algn="l">
              <a:spcBef>
                <a:spcPts val="500"/>
              </a:spcBef>
              <a:spcAft>
                <a:spcPts val="0"/>
              </a:spcAft>
              <a:buSzPts val="2125"/>
              <a:buChar char="⚫"/>
              <a:defRPr sz="2500"/>
            </a:lvl1pPr>
            <a:lvl2pPr marL="914400" lvl="1" indent="-308610" algn="l">
              <a:spcBef>
                <a:spcPts val="360"/>
              </a:spcBef>
              <a:spcAft>
                <a:spcPts val="0"/>
              </a:spcAft>
              <a:buSzPts val="1260"/>
              <a:buChar char="⚪"/>
              <a:defRPr/>
            </a:lvl2pPr>
            <a:lvl3pPr marL="1371600" lvl="2" indent="-314325" algn="l">
              <a:spcBef>
                <a:spcPts val="360"/>
              </a:spcBef>
              <a:spcAft>
                <a:spcPts val="0"/>
              </a:spcAft>
              <a:buSzPts val="1350"/>
              <a:buChar char="⯍"/>
              <a:defRPr/>
            </a:lvl3pPr>
            <a:lvl4pPr marL="1828800" lvl="3" indent="-308610" algn="l">
              <a:spcBef>
                <a:spcPts val="360"/>
              </a:spcBef>
              <a:spcAft>
                <a:spcPts val="0"/>
              </a:spcAft>
              <a:buSzPts val="1260"/>
              <a:buChar char="🞆"/>
              <a:defRPr/>
            </a:lvl4pPr>
            <a:lvl5pPr marL="2286000" lvl="4" indent="-342900" algn="l">
              <a:spcBef>
                <a:spcPts val="360"/>
              </a:spcBef>
              <a:spcAft>
                <a:spcPts val="0"/>
              </a:spcAft>
              <a:buSzPts val="1800"/>
              <a:buChar char="•"/>
              <a:defRPr/>
            </a:lvl5pPr>
            <a:lvl6pPr marL="2743200" lvl="5" indent="-320039" algn="l">
              <a:spcBef>
                <a:spcPts val="360"/>
              </a:spcBef>
              <a:spcAft>
                <a:spcPts val="0"/>
              </a:spcAft>
              <a:buSzPts val="1440"/>
              <a:buChar char="⚫"/>
              <a:defRPr/>
            </a:lvl6pPr>
            <a:lvl7pPr marL="3200400" lvl="6" indent="-331470" algn="l">
              <a:spcBef>
                <a:spcPts val="360"/>
              </a:spcBef>
              <a:spcAft>
                <a:spcPts val="0"/>
              </a:spcAft>
              <a:buSzPts val="1620"/>
              <a:buChar char="•"/>
              <a:defRPr/>
            </a:lvl7pPr>
            <a:lvl8pPr marL="3657600" lvl="7" indent="-342900" algn="l">
              <a:spcBef>
                <a:spcPts val="360"/>
              </a:spcBef>
              <a:spcAft>
                <a:spcPts val="0"/>
              </a:spcAft>
              <a:buSzPts val="1800"/>
              <a:buChar char="•"/>
              <a:defRPr/>
            </a:lvl8pPr>
            <a:lvl9pPr marL="4114800" lvl="8" indent="-331470" algn="l">
              <a:spcBef>
                <a:spcPts val="360"/>
              </a:spcBef>
              <a:spcAft>
                <a:spcPts val="0"/>
              </a:spcAft>
              <a:buSzPts val="1620"/>
              <a:buChar char="•"/>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matchingName="Comparison" type="twoTxTwoObj">
  <p:cSld name="TWO_OBJECTS_WITH_TEXT">
    <p:bg>
      <p:bgPr>
        <a:solidFill>
          <a:schemeClr val="lt2"/>
        </a:solidFill>
        <a:effectLst/>
      </p:bgPr>
    </p:bg>
    <p:spTree>
      <p:nvGrpSpPr>
        <p:cNvPr id="1" name="Shape 66"/>
        <p:cNvGrpSpPr/>
        <p:nvPr/>
      </p:nvGrpSpPr>
      <p:grpSpPr>
        <a:xfrm>
          <a:off x="0" y="0"/>
          <a:ext cx="0" cy="0"/>
          <a:chOff x="0" y="0"/>
          <a:chExt cx="0" cy="0"/>
        </a:xfrm>
      </p:grpSpPr>
      <p:cxnSp>
        <p:nvCxnSpPr>
          <p:cNvPr id="67" name="Google Shape;67;p40"/>
          <p:cNvCxnSpPr/>
          <p:nvPr/>
        </p:nvCxnSpPr>
        <p:spPr>
          <a:xfrm rot="10800000">
            <a:off x="4572000" y="2200275"/>
            <a:ext cx="0" cy="4187952"/>
          </a:xfrm>
          <a:prstGeom prst="straightConnector1">
            <a:avLst/>
          </a:prstGeom>
          <a:noFill/>
          <a:ln w="9525" cap="flat" cmpd="sng">
            <a:solidFill>
              <a:schemeClr val="dk2"/>
            </a:solidFill>
            <a:prstDash val="dash"/>
            <a:round/>
            <a:headEnd type="none" w="sm" len="sm"/>
            <a:tailEnd type="none" w="sm" len="sm"/>
          </a:ln>
        </p:spPr>
      </p:cxnSp>
      <p:sp>
        <p:nvSpPr>
          <p:cNvPr id="68" name="Google Shape;68;p40"/>
          <p:cNvSpPr/>
          <p:nvPr/>
        </p:nvSpPr>
        <p:spPr>
          <a:xfrm>
            <a:off x="0" y="0"/>
            <a:ext cx="9144000" cy="14478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orgia"/>
              <a:ea typeface="Georgia"/>
              <a:cs typeface="Georgia"/>
              <a:sym typeface="Georgia"/>
            </a:endParaRPr>
          </a:p>
        </p:txBody>
      </p:sp>
      <p:sp>
        <p:nvSpPr>
          <p:cNvPr id="69" name="Google Shape;69;p40"/>
          <p:cNvSpPr/>
          <p:nvPr/>
        </p:nvSpPr>
        <p:spPr>
          <a:xfrm>
            <a:off x="0" y="6705600"/>
            <a:ext cx="9144000" cy="1524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orgia"/>
              <a:ea typeface="Georgia"/>
              <a:cs typeface="Georgia"/>
              <a:sym typeface="Georgia"/>
            </a:endParaRPr>
          </a:p>
        </p:txBody>
      </p:sp>
      <p:sp>
        <p:nvSpPr>
          <p:cNvPr id="70" name="Google Shape;70;p40"/>
          <p:cNvSpPr/>
          <p:nvPr/>
        </p:nvSpPr>
        <p:spPr>
          <a:xfrm>
            <a:off x="0" y="0"/>
            <a:ext cx="152400" cy="68580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orgia"/>
              <a:ea typeface="Georgia"/>
              <a:cs typeface="Georgia"/>
              <a:sym typeface="Georgia"/>
            </a:endParaRPr>
          </a:p>
        </p:txBody>
      </p:sp>
      <p:sp>
        <p:nvSpPr>
          <p:cNvPr id="71" name="Google Shape;71;p40"/>
          <p:cNvSpPr/>
          <p:nvPr/>
        </p:nvSpPr>
        <p:spPr>
          <a:xfrm>
            <a:off x="8991600" y="0"/>
            <a:ext cx="152400" cy="68580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orgia"/>
              <a:ea typeface="Georgia"/>
              <a:cs typeface="Georgia"/>
              <a:sym typeface="Georgia"/>
            </a:endParaRPr>
          </a:p>
        </p:txBody>
      </p:sp>
      <p:sp>
        <p:nvSpPr>
          <p:cNvPr id="72" name="Google Shape;72;p40"/>
          <p:cNvSpPr/>
          <p:nvPr/>
        </p:nvSpPr>
        <p:spPr>
          <a:xfrm>
            <a:off x="152400" y="1371600"/>
            <a:ext cx="8833104" cy="9144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eorgia"/>
              <a:ea typeface="Georgia"/>
              <a:cs typeface="Georgia"/>
              <a:sym typeface="Georgia"/>
            </a:endParaRPr>
          </a:p>
        </p:txBody>
      </p:sp>
      <p:sp>
        <p:nvSpPr>
          <p:cNvPr id="73" name="Google Shape;73;p40"/>
          <p:cNvSpPr/>
          <p:nvPr/>
        </p:nvSpPr>
        <p:spPr>
          <a:xfrm>
            <a:off x="145923" y="6391656"/>
            <a:ext cx="8833104" cy="310896"/>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orgia"/>
              <a:ea typeface="Georgia"/>
              <a:cs typeface="Georgia"/>
              <a:sym typeface="Georgia"/>
            </a:endParaRPr>
          </a:p>
        </p:txBody>
      </p:sp>
      <p:sp>
        <p:nvSpPr>
          <p:cNvPr id="74" name="Google Shape;74;p40"/>
          <p:cNvSpPr txBox="1">
            <a:spLocks noGrp="1"/>
          </p:cNvSpPr>
          <p:nvPr>
            <p:ph type="body" idx="1"/>
          </p:nvPr>
        </p:nvSpPr>
        <p:spPr>
          <a:xfrm>
            <a:off x="301752" y="1524000"/>
            <a:ext cx="4040188" cy="732974"/>
          </a:xfrm>
          <a:prstGeom prst="rect">
            <a:avLst/>
          </a:prstGeom>
          <a:noFill/>
          <a:ln>
            <a:noFill/>
          </a:ln>
          <a:effectLst>
            <a:outerShdw blurRad="50800" dist="25400" dir="5400000" rotWithShape="0">
              <a:srgbClr val="000000">
                <a:alpha val="34901"/>
              </a:srgbClr>
            </a:outerShdw>
          </a:effectLst>
        </p:spPr>
        <p:txBody>
          <a:bodyPr spcFirstLastPara="1" wrap="square" lIns="91425" tIns="45700" rIns="91425" bIns="45700" anchor="ctr" anchorCtr="0">
            <a:noAutofit/>
          </a:bodyPr>
          <a:lstStyle>
            <a:lvl1pPr marL="457200" lvl="0" indent="-228600" algn="l">
              <a:spcBef>
                <a:spcPts val="440"/>
              </a:spcBef>
              <a:spcAft>
                <a:spcPts val="0"/>
              </a:spcAft>
              <a:buSzPts val="1870"/>
              <a:buNone/>
              <a:defRPr sz="2200" b="1">
                <a:solidFill>
                  <a:srgbClr val="FFFFFF"/>
                </a:solidFill>
                <a:latin typeface="Georgia"/>
                <a:ea typeface="Georgia"/>
                <a:cs typeface="Georgia"/>
                <a:sym typeface="Georgia"/>
              </a:defRPr>
            </a:lvl1pPr>
            <a:lvl2pPr marL="914400" lvl="1" indent="-228600" algn="l">
              <a:spcBef>
                <a:spcPts val="400"/>
              </a:spcBef>
              <a:spcAft>
                <a:spcPts val="0"/>
              </a:spcAft>
              <a:buSzPts val="1400"/>
              <a:buNone/>
              <a:defRPr sz="2000" b="1">
                <a:solidFill>
                  <a:schemeClr val="lt1"/>
                </a:solidFill>
                <a:latin typeface="Georgia"/>
                <a:ea typeface="Georgia"/>
                <a:cs typeface="Georgia"/>
                <a:sym typeface="Georgia"/>
              </a:defRPr>
            </a:lvl2pPr>
            <a:lvl3pPr marL="1371600" lvl="2" indent="-228600" algn="l">
              <a:spcBef>
                <a:spcPts val="360"/>
              </a:spcBef>
              <a:spcAft>
                <a:spcPts val="0"/>
              </a:spcAft>
              <a:buSzPts val="1350"/>
              <a:buNone/>
              <a:defRPr sz="1800" b="1">
                <a:solidFill>
                  <a:schemeClr val="lt1"/>
                </a:solidFill>
                <a:latin typeface="Georgia"/>
                <a:ea typeface="Georgia"/>
                <a:cs typeface="Georgia"/>
                <a:sym typeface="Georgia"/>
              </a:defRPr>
            </a:lvl3pPr>
            <a:lvl4pPr marL="1828800" lvl="3" indent="-228600" algn="l">
              <a:spcBef>
                <a:spcPts val="320"/>
              </a:spcBef>
              <a:spcAft>
                <a:spcPts val="0"/>
              </a:spcAft>
              <a:buSzPts val="1120"/>
              <a:buNone/>
              <a:defRPr sz="1600" b="1">
                <a:solidFill>
                  <a:schemeClr val="lt1"/>
                </a:solidFill>
                <a:latin typeface="Georgia"/>
                <a:ea typeface="Georgia"/>
                <a:cs typeface="Georgia"/>
                <a:sym typeface="Georgia"/>
              </a:defRPr>
            </a:lvl4pPr>
            <a:lvl5pPr marL="2286000" lvl="4" indent="-228600" algn="l">
              <a:spcBef>
                <a:spcPts val="320"/>
              </a:spcBef>
              <a:spcAft>
                <a:spcPts val="0"/>
              </a:spcAft>
              <a:buSzPts val="1600"/>
              <a:buFont typeface="Georgia"/>
              <a:buNone/>
              <a:defRPr sz="1600" b="1">
                <a:solidFill>
                  <a:schemeClr val="lt1"/>
                </a:solidFill>
                <a:latin typeface="Georgia"/>
                <a:ea typeface="Georgia"/>
                <a:cs typeface="Georgia"/>
                <a:sym typeface="Georgia"/>
              </a:defRPr>
            </a:lvl5pPr>
            <a:lvl6pPr marL="2743200" lvl="5" indent="-320039" algn="l">
              <a:spcBef>
                <a:spcPts val="360"/>
              </a:spcBef>
              <a:spcAft>
                <a:spcPts val="0"/>
              </a:spcAft>
              <a:buSzPts val="1440"/>
              <a:buChar char="⚫"/>
              <a:defRPr/>
            </a:lvl6pPr>
            <a:lvl7pPr marL="3200400" lvl="6" indent="-331470" algn="l">
              <a:spcBef>
                <a:spcPts val="360"/>
              </a:spcBef>
              <a:spcAft>
                <a:spcPts val="0"/>
              </a:spcAft>
              <a:buSzPts val="1620"/>
              <a:buChar char="•"/>
              <a:defRPr/>
            </a:lvl7pPr>
            <a:lvl8pPr marL="3657600" lvl="7" indent="-342900" algn="l">
              <a:spcBef>
                <a:spcPts val="360"/>
              </a:spcBef>
              <a:spcAft>
                <a:spcPts val="0"/>
              </a:spcAft>
              <a:buSzPts val="1800"/>
              <a:buChar char="•"/>
              <a:defRPr/>
            </a:lvl8pPr>
            <a:lvl9pPr marL="4114800" lvl="8" indent="-331470" algn="l">
              <a:spcBef>
                <a:spcPts val="360"/>
              </a:spcBef>
              <a:spcAft>
                <a:spcPts val="0"/>
              </a:spcAft>
              <a:buSzPts val="1620"/>
              <a:buChar char="•"/>
              <a:defRPr/>
            </a:lvl9pPr>
          </a:lstStyle>
          <a:p>
            <a:endParaRPr/>
          </a:p>
        </p:txBody>
      </p:sp>
      <p:sp>
        <p:nvSpPr>
          <p:cNvPr id="75" name="Google Shape;75;p40"/>
          <p:cNvSpPr txBox="1">
            <a:spLocks noGrp="1"/>
          </p:cNvSpPr>
          <p:nvPr>
            <p:ph type="body" idx="2"/>
          </p:nvPr>
        </p:nvSpPr>
        <p:spPr>
          <a:xfrm>
            <a:off x="4791330" y="1524000"/>
            <a:ext cx="4041775" cy="731520"/>
          </a:xfrm>
          <a:prstGeom prst="rect">
            <a:avLst/>
          </a:prstGeom>
          <a:noFill/>
          <a:ln>
            <a:noFill/>
          </a:ln>
          <a:effectLst>
            <a:outerShdw blurRad="50800" dist="25400" dir="5400000" rotWithShape="0">
              <a:srgbClr val="000000">
                <a:alpha val="34901"/>
              </a:srgbClr>
            </a:outerShdw>
          </a:effectLst>
        </p:spPr>
        <p:txBody>
          <a:bodyPr spcFirstLastPara="1" wrap="square" lIns="91425" tIns="45700" rIns="91425" bIns="45700" anchor="ctr" anchorCtr="0">
            <a:noAutofit/>
          </a:bodyPr>
          <a:lstStyle>
            <a:lvl1pPr marL="457200" lvl="0" indent="-228600" algn="l">
              <a:spcBef>
                <a:spcPts val="440"/>
              </a:spcBef>
              <a:spcAft>
                <a:spcPts val="0"/>
              </a:spcAft>
              <a:buSzPts val="1870"/>
              <a:buNone/>
              <a:defRPr sz="2200" b="1">
                <a:solidFill>
                  <a:schemeClr val="lt1"/>
                </a:solidFill>
                <a:latin typeface="Georgia"/>
                <a:ea typeface="Georgia"/>
                <a:cs typeface="Georgia"/>
                <a:sym typeface="Georgia"/>
              </a:defRPr>
            </a:lvl1pPr>
            <a:lvl2pPr marL="914400" lvl="1" indent="-228600" algn="l">
              <a:spcBef>
                <a:spcPts val="400"/>
              </a:spcBef>
              <a:spcAft>
                <a:spcPts val="0"/>
              </a:spcAft>
              <a:buSzPts val="1400"/>
              <a:buNone/>
              <a:defRPr sz="2000" b="1">
                <a:solidFill>
                  <a:schemeClr val="lt1"/>
                </a:solidFill>
                <a:latin typeface="Georgia"/>
                <a:ea typeface="Georgia"/>
                <a:cs typeface="Georgia"/>
                <a:sym typeface="Georgia"/>
              </a:defRPr>
            </a:lvl2pPr>
            <a:lvl3pPr marL="1371600" lvl="2" indent="-228600" algn="l">
              <a:spcBef>
                <a:spcPts val="360"/>
              </a:spcBef>
              <a:spcAft>
                <a:spcPts val="0"/>
              </a:spcAft>
              <a:buSzPts val="1350"/>
              <a:buNone/>
              <a:defRPr sz="1800" b="1">
                <a:solidFill>
                  <a:schemeClr val="lt1"/>
                </a:solidFill>
                <a:latin typeface="Georgia"/>
                <a:ea typeface="Georgia"/>
                <a:cs typeface="Georgia"/>
                <a:sym typeface="Georgia"/>
              </a:defRPr>
            </a:lvl3pPr>
            <a:lvl4pPr marL="1828800" lvl="3" indent="-228600" algn="l">
              <a:spcBef>
                <a:spcPts val="320"/>
              </a:spcBef>
              <a:spcAft>
                <a:spcPts val="0"/>
              </a:spcAft>
              <a:buSzPts val="1120"/>
              <a:buNone/>
              <a:defRPr sz="1600" b="1">
                <a:solidFill>
                  <a:schemeClr val="lt1"/>
                </a:solidFill>
                <a:latin typeface="Georgia"/>
                <a:ea typeface="Georgia"/>
                <a:cs typeface="Georgia"/>
                <a:sym typeface="Georgia"/>
              </a:defRPr>
            </a:lvl4pPr>
            <a:lvl5pPr marL="2286000" lvl="4" indent="-228600" algn="l">
              <a:spcBef>
                <a:spcPts val="320"/>
              </a:spcBef>
              <a:spcAft>
                <a:spcPts val="0"/>
              </a:spcAft>
              <a:buSzPts val="1600"/>
              <a:buFont typeface="Georgia"/>
              <a:buNone/>
              <a:defRPr sz="1600" b="1">
                <a:solidFill>
                  <a:schemeClr val="lt1"/>
                </a:solidFill>
                <a:latin typeface="Georgia"/>
                <a:ea typeface="Georgia"/>
                <a:cs typeface="Georgia"/>
                <a:sym typeface="Georgia"/>
              </a:defRPr>
            </a:lvl5pPr>
            <a:lvl6pPr marL="2743200" lvl="5" indent="-320039" algn="l">
              <a:spcBef>
                <a:spcPts val="360"/>
              </a:spcBef>
              <a:spcAft>
                <a:spcPts val="0"/>
              </a:spcAft>
              <a:buSzPts val="1440"/>
              <a:buChar char="⚫"/>
              <a:defRPr/>
            </a:lvl6pPr>
            <a:lvl7pPr marL="3200400" lvl="6" indent="-331470" algn="l">
              <a:spcBef>
                <a:spcPts val="360"/>
              </a:spcBef>
              <a:spcAft>
                <a:spcPts val="0"/>
              </a:spcAft>
              <a:buSzPts val="1620"/>
              <a:buChar char="•"/>
              <a:defRPr/>
            </a:lvl7pPr>
            <a:lvl8pPr marL="3657600" lvl="7" indent="-342900" algn="l">
              <a:spcBef>
                <a:spcPts val="360"/>
              </a:spcBef>
              <a:spcAft>
                <a:spcPts val="0"/>
              </a:spcAft>
              <a:buSzPts val="1800"/>
              <a:buChar char="•"/>
              <a:defRPr/>
            </a:lvl8pPr>
            <a:lvl9pPr marL="4114800" lvl="8" indent="-331470" algn="l">
              <a:spcBef>
                <a:spcPts val="360"/>
              </a:spcBef>
              <a:spcAft>
                <a:spcPts val="0"/>
              </a:spcAft>
              <a:buSzPts val="1620"/>
              <a:buChar char="•"/>
              <a:defRPr/>
            </a:lvl9pPr>
          </a:lstStyle>
          <a:p>
            <a:endParaRPr/>
          </a:p>
        </p:txBody>
      </p:sp>
      <p:sp>
        <p:nvSpPr>
          <p:cNvPr id="76" name="Google Shape;76;p40"/>
          <p:cNvSpPr txBox="1">
            <a:spLocks noGrp="1"/>
          </p:cNvSpPr>
          <p:nvPr>
            <p:ph type="dt" idx="10"/>
          </p:nvPr>
        </p:nvSpPr>
        <p:spPr>
          <a:xfrm>
            <a:off x="5791200" y="6404984"/>
            <a:ext cx="3044952" cy="365760"/>
          </a:xfrm>
          <a:prstGeom prst="rect">
            <a:avLst/>
          </a:prstGeom>
          <a:noFill/>
          <a:ln>
            <a:noFill/>
          </a:ln>
        </p:spPr>
        <p:txBody>
          <a:bodyPr spcFirstLastPara="1" wrap="square" lIns="91425" tIns="45700" rIns="91425" bIns="45700" anchor="t"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40"/>
          <p:cNvSpPr txBox="1">
            <a:spLocks noGrp="1"/>
          </p:cNvSpPr>
          <p:nvPr>
            <p:ph type="ftr" idx="11"/>
          </p:nvPr>
        </p:nvSpPr>
        <p:spPr>
          <a:xfrm>
            <a:off x="304800" y="6409944"/>
            <a:ext cx="3581400" cy="36576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cxnSp>
        <p:nvCxnSpPr>
          <p:cNvPr id="78" name="Google Shape;78;p40"/>
          <p:cNvCxnSpPr/>
          <p:nvPr/>
        </p:nvCxnSpPr>
        <p:spPr>
          <a:xfrm>
            <a:off x="152400" y="1280160"/>
            <a:ext cx="8833104" cy="0"/>
          </a:xfrm>
          <a:prstGeom prst="straightConnector1">
            <a:avLst/>
          </a:prstGeom>
          <a:noFill/>
          <a:ln w="11425" cap="flat" cmpd="sng">
            <a:solidFill>
              <a:srgbClr val="7A9798"/>
            </a:solidFill>
            <a:prstDash val="dash"/>
            <a:round/>
            <a:headEnd type="none" w="sm" len="sm"/>
            <a:tailEnd type="none" w="sm" len="sm"/>
          </a:ln>
        </p:spPr>
      </p:cxnSp>
      <p:sp>
        <p:nvSpPr>
          <p:cNvPr id="79" name="Google Shape;79;p40"/>
          <p:cNvSpPr/>
          <p:nvPr/>
        </p:nvSpPr>
        <p:spPr>
          <a:xfrm>
            <a:off x="152400" y="155448"/>
            <a:ext cx="8833104" cy="6547104"/>
          </a:xfrm>
          <a:prstGeom prst="rect">
            <a:avLst/>
          </a:prstGeom>
          <a:noFill/>
          <a:ln w="9525" cap="flat" cmpd="sng">
            <a:solidFill>
              <a:srgbClr val="7A979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orgia"/>
              <a:ea typeface="Georgia"/>
              <a:cs typeface="Georgia"/>
              <a:sym typeface="Georgia"/>
            </a:endParaRPr>
          </a:p>
        </p:txBody>
      </p:sp>
      <p:sp>
        <p:nvSpPr>
          <p:cNvPr id="80" name="Google Shape;80;p40"/>
          <p:cNvSpPr txBox="1">
            <a:spLocks noGrp="1"/>
          </p:cNvSpPr>
          <p:nvPr>
            <p:ph type="body" idx="3"/>
          </p:nvPr>
        </p:nvSpPr>
        <p:spPr>
          <a:xfrm>
            <a:off x="301752" y="2471383"/>
            <a:ext cx="4041648" cy="3818404"/>
          </a:xfrm>
          <a:prstGeom prst="rect">
            <a:avLst/>
          </a:prstGeom>
          <a:noFill/>
          <a:ln>
            <a:noFill/>
          </a:ln>
        </p:spPr>
        <p:txBody>
          <a:bodyPr spcFirstLastPara="1" wrap="square" lIns="91425" tIns="45700" rIns="91425" bIns="45700" anchor="t" anchorCtr="0">
            <a:normAutofit/>
          </a:bodyPr>
          <a:lstStyle>
            <a:lvl1pPr marL="457200" lvl="0" indent="-325755" algn="l">
              <a:spcBef>
                <a:spcPts val="360"/>
              </a:spcBef>
              <a:spcAft>
                <a:spcPts val="0"/>
              </a:spcAft>
              <a:buSzPts val="1530"/>
              <a:buChar char="⚫"/>
              <a:defRPr/>
            </a:lvl1pPr>
            <a:lvl2pPr marL="914400" lvl="1" indent="-308610" algn="l">
              <a:spcBef>
                <a:spcPts val="360"/>
              </a:spcBef>
              <a:spcAft>
                <a:spcPts val="0"/>
              </a:spcAft>
              <a:buSzPts val="1260"/>
              <a:buChar char="⚪"/>
              <a:defRPr/>
            </a:lvl2pPr>
            <a:lvl3pPr marL="1371600" lvl="2" indent="-314325" algn="l">
              <a:spcBef>
                <a:spcPts val="360"/>
              </a:spcBef>
              <a:spcAft>
                <a:spcPts val="0"/>
              </a:spcAft>
              <a:buSzPts val="1350"/>
              <a:buChar char="⯍"/>
              <a:defRPr/>
            </a:lvl3pPr>
            <a:lvl4pPr marL="1828800" lvl="3" indent="-308610" algn="l">
              <a:spcBef>
                <a:spcPts val="360"/>
              </a:spcBef>
              <a:spcAft>
                <a:spcPts val="0"/>
              </a:spcAft>
              <a:buSzPts val="1260"/>
              <a:buChar char="🞆"/>
              <a:defRPr/>
            </a:lvl4pPr>
            <a:lvl5pPr marL="2286000" lvl="4" indent="-342900" algn="l">
              <a:spcBef>
                <a:spcPts val="360"/>
              </a:spcBef>
              <a:spcAft>
                <a:spcPts val="0"/>
              </a:spcAft>
              <a:buSzPts val="1800"/>
              <a:buChar char="•"/>
              <a:defRPr/>
            </a:lvl5pPr>
            <a:lvl6pPr marL="2743200" lvl="5" indent="-320039" algn="l">
              <a:spcBef>
                <a:spcPts val="360"/>
              </a:spcBef>
              <a:spcAft>
                <a:spcPts val="0"/>
              </a:spcAft>
              <a:buSzPts val="1440"/>
              <a:buChar char="⚫"/>
              <a:defRPr/>
            </a:lvl6pPr>
            <a:lvl7pPr marL="3200400" lvl="6" indent="-331470" algn="l">
              <a:spcBef>
                <a:spcPts val="360"/>
              </a:spcBef>
              <a:spcAft>
                <a:spcPts val="0"/>
              </a:spcAft>
              <a:buSzPts val="1620"/>
              <a:buChar char="•"/>
              <a:defRPr/>
            </a:lvl7pPr>
            <a:lvl8pPr marL="3657600" lvl="7" indent="-342900" algn="l">
              <a:spcBef>
                <a:spcPts val="360"/>
              </a:spcBef>
              <a:spcAft>
                <a:spcPts val="0"/>
              </a:spcAft>
              <a:buSzPts val="1800"/>
              <a:buChar char="•"/>
              <a:defRPr/>
            </a:lvl8pPr>
            <a:lvl9pPr marL="4114800" lvl="8" indent="-331470" algn="l">
              <a:spcBef>
                <a:spcPts val="360"/>
              </a:spcBef>
              <a:spcAft>
                <a:spcPts val="0"/>
              </a:spcAft>
              <a:buSzPts val="1620"/>
              <a:buChar char="•"/>
              <a:defRPr/>
            </a:lvl9pPr>
          </a:lstStyle>
          <a:p>
            <a:endParaRPr/>
          </a:p>
        </p:txBody>
      </p:sp>
      <p:sp>
        <p:nvSpPr>
          <p:cNvPr id="81" name="Google Shape;81;p40"/>
          <p:cNvSpPr txBox="1">
            <a:spLocks noGrp="1"/>
          </p:cNvSpPr>
          <p:nvPr>
            <p:ph type="body" idx="4"/>
          </p:nvPr>
        </p:nvSpPr>
        <p:spPr>
          <a:xfrm>
            <a:off x="4800600" y="2471383"/>
            <a:ext cx="4038600" cy="3822192"/>
          </a:xfrm>
          <a:prstGeom prst="rect">
            <a:avLst/>
          </a:prstGeom>
          <a:noFill/>
          <a:ln>
            <a:noFill/>
          </a:ln>
        </p:spPr>
        <p:txBody>
          <a:bodyPr spcFirstLastPara="1" wrap="square" lIns="91425" tIns="45700" rIns="91425" bIns="45700" anchor="t" anchorCtr="0">
            <a:normAutofit/>
          </a:bodyPr>
          <a:lstStyle>
            <a:lvl1pPr marL="457200" lvl="0" indent="-325755" algn="l">
              <a:spcBef>
                <a:spcPts val="360"/>
              </a:spcBef>
              <a:spcAft>
                <a:spcPts val="0"/>
              </a:spcAft>
              <a:buSzPts val="1530"/>
              <a:buChar char="⚫"/>
              <a:defRPr/>
            </a:lvl1pPr>
            <a:lvl2pPr marL="914400" lvl="1" indent="-308610" algn="l">
              <a:spcBef>
                <a:spcPts val="360"/>
              </a:spcBef>
              <a:spcAft>
                <a:spcPts val="0"/>
              </a:spcAft>
              <a:buSzPts val="1260"/>
              <a:buChar char="⚪"/>
              <a:defRPr/>
            </a:lvl2pPr>
            <a:lvl3pPr marL="1371600" lvl="2" indent="-314325" algn="l">
              <a:spcBef>
                <a:spcPts val="360"/>
              </a:spcBef>
              <a:spcAft>
                <a:spcPts val="0"/>
              </a:spcAft>
              <a:buSzPts val="1350"/>
              <a:buChar char="⯍"/>
              <a:defRPr/>
            </a:lvl3pPr>
            <a:lvl4pPr marL="1828800" lvl="3" indent="-308610" algn="l">
              <a:spcBef>
                <a:spcPts val="360"/>
              </a:spcBef>
              <a:spcAft>
                <a:spcPts val="0"/>
              </a:spcAft>
              <a:buSzPts val="1260"/>
              <a:buChar char="🞆"/>
              <a:defRPr/>
            </a:lvl4pPr>
            <a:lvl5pPr marL="2286000" lvl="4" indent="-342900" algn="l">
              <a:spcBef>
                <a:spcPts val="360"/>
              </a:spcBef>
              <a:spcAft>
                <a:spcPts val="0"/>
              </a:spcAft>
              <a:buSzPts val="1800"/>
              <a:buChar char="•"/>
              <a:defRPr/>
            </a:lvl5pPr>
            <a:lvl6pPr marL="2743200" lvl="5" indent="-320039" algn="l">
              <a:spcBef>
                <a:spcPts val="360"/>
              </a:spcBef>
              <a:spcAft>
                <a:spcPts val="0"/>
              </a:spcAft>
              <a:buSzPts val="1440"/>
              <a:buChar char="⚫"/>
              <a:defRPr/>
            </a:lvl6pPr>
            <a:lvl7pPr marL="3200400" lvl="6" indent="-331470" algn="l">
              <a:spcBef>
                <a:spcPts val="360"/>
              </a:spcBef>
              <a:spcAft>
                <a:spcPts val="0"/>
              </a:spcAft>
              <a:buSzPts val="1620"/>
              <a:buChar char="•"/>
              <a:defRPr/>
            </a:lvl7pPr>
            <a:lvl8pPr marL="3657600" lvl="7" indent="-342900" algn="l">
              <a:spcBef>
                <a:spcPts val="360"/>
              </a:spcBef>
              <a:spcAft>
                <a:spcPts val="0"/>
              </a:spcAft>
              <a:buSzPts val="1800"/>
              <a:buChar char="•"/>
              <a:defRPr/>
            </a:lvl8pPr>
            <a:lvl9pPr marL="4114800" lvl="8" indent="-331470" algn="l">
              <a:spcBef>
                <a:spcPts val="360"/>
              </a:spcBef>
              <a:spcAft>
                <a:spcPts val="0"/>
              </a:spcAft>
              <a:buSzPts val="1620"/>
              <a:buChar char="•"/>
              <a:defRPr/>
            </a:lvl9pPr>
          </a:lstStyle>
          <a:p>
            <a:endParaRPr/>
          </a:p>
        </p:txBody>
      </p:sp>
      <p:sp>
        <p:nvSpPr>
          <p:cNvPr id="82" name="Google Shape;82;p40"/>
          <p:cNvSpPr/>
          <p:nvPr/>
        </p:nvSpPr>
        <p:spPr>
          <a:xfrm>
            <a:off x="4267200" y="956036"/>
            <a:ext cx="609600" cy="609600"/>
          </a:xfrm>
          <a:prstGeom prst="ellipse">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eorgia"/>
              <a:ea typeface="Georgia"/>
              <a:cs typeface="Georgia"/>
              <a:sym typeface="Georgia"/>
            </a:endParaRPr>
          </a:p>
        </p:txBody>
      </p:sp>
      <p:sp>
        <p:nvSpPr>
          <p:cNvPr id="83" name="Google Shape;83;p40"/>
          <p:cNvSpPr/>
          <p:nvPr/>
        </p:nvSpPr>
        <p:spPr>
          <a:xfrm>
            <a:off x="4361688" y="1050524"/>
            <a:ext cx="420624" cy="420624"/>
          </a:xfrm>
          <a:prstGeom prst="ellipse">
            <a:avLst/>
          </a:prstGeom>
          <a:solidFill>
            <a:srgbClr val="FFFFFF"/>
          </a:solidFill>
          <a:ln w="50800" cap="rnd" cmpd="dbl">
            <a:solidFill>
              <a:srgbClr val="7A979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eorgia"/>
              <a:ea typeface="Georgia"/>
              <a:cs typeface="Georgia"/>
              <a:sym typeface="Georgia"/>
            </a:endParaRPr>
          </a:p>
        </p:txBody>
      </p:sp>
      <p:sp>
        <p:nvSpPr>
          <p:cNvPr id="84" name="Google Shape;84;p40"/>
          <p:cNvSpPr txBox="1">
            <a:spLocks noGrp="1"/>
          </p:cNvSpPr>
          <p:nvPr>
            <p:ph type="sldNum" idx="12"/>
          </p:nvPr>
        </p:nvSpPr>
        <p:spPr>
          <a:xfrm>
            <a:off x="4343400" y="1042416"/>
            <a:ext cx="457200" cy="441325"/>
          </a:xfrm>
          <a:prstGeom prst="rect">
            <a:avLst/>
          </a:prstGeom>
          <a:noFill/>
          <a:ln>
            <a:noFill/>
          </a:ln>
        </p:spPr>
        <p:txBody>
          <a:bodyPr spcFirstLastPara="1" wrap="square" lIns="45700" tIns="45700" rIns="45700" bIns="45700" anchor="ctr" anchorCtr="0">
            <a:normAutofit/>
          </a:bodyPr>
          <a:lstStyle>
            <a:lvl1pPr marL="0" lvl="0" indent="0" algn="ctr">
              <a:spcBef>
                <a:spcPts val="0"/>
              </a:spcBef>
              <a:buNone/>
              <a:defRPr sz="1600">
                <a:solidFill>
                  <a:srgbClr val="7A9798"/>
                </a:solidFill>
                <a:latin typeface="Georgia"/>
                <a:ea typeface="Georgia"/>
                <a:cs typeface="Georgia"/>
                <a:sym typeface="Georgia"/>
              </a:defRPr>
            </a:lvl1pPr>
            <a:lvl2pPr marL="0" lvl="1" indent="0" algn="ctr">
              <a:spcBef>
                <a:spcPts val="0"/>
              </a:spcBef>
              <a:buNone/>
              <a:defRPr sz="1600">
                <a:solidFill>
                  <a:srgbClr val="7A9798"/>
                </a:solidFill>
                <a:latin typeface="Georgia"/>
                <a:ea typeface="Georgia"/>
                <a:cs typeface="Georgia"/>
                <a:sym typeface="Georgia"/>
              </a:defRPr>
            </a:lvl2pPr>
            <a:lvl3pPr marL="0" lvl="2" indent="0" algn="ctr">
              <a:spcBef>
                <a:spcPts val="0"/>
              </a:spcBef>
              <a:buNone/>
              <a:defRPr sz="1600">
                <a:solidFill>
                  <a:srgbClr val="7A9798"/>
                </a:solidFill>
                <a:latin typeface="Georgia"/>
                <a:ea typeface="Georgia"/>
                <a:cs typeface="Georgia"/>
                <a:sym typeface="Georgia"/>
              </a:defRPr>
            </a:lvl3pPr>
            <a:lvl4pPr marL="0" lvl="3" indent="0" algn="ctr">
              <a:spcBef>
                <a:spcPts val="0"/>
              </a:spcBef>
              <a:buNone/>
              <a:defRPr sz="1600">
                <a:solidFill>
                  <a:srgbClr val="7A9798"/>
                </a:solidFill>
                <a:latin typeface="Georgia"/>
                <a:ea typeface="Georgia"/>
                <a:cs typeface="Georgia"/>
                <a:sym typeface="Georgia"/>
              </a:defRPr>
            </a:lvl4pPr>
            <a:lvl5pPr marL="0" lvl="4" indent="0" algn="ctr">
              <a:spcBef>
                <a:spcPts val="0"/>
              </a:spcBef>
              <a:buNone/>
              <a:defRPr sz="1600">
                <a:solidFill>
                  <a:srgbClr val="7A9798"/>
                </a:solidFill>
                <a:latin typeface="Georgia"/>
                <a:ea typeface="Georgia"/>
                <a:cs typeface="Georgia"/>
                <a:sym typeface="Georgia"/>
              </a:defRPr>
            </a:lvl5pPr>
            <a:lvl6pPr marL="0" lvl="5" indent="0" algn="ctr">
              <a:spcBef>
                <a:spcPts val="0"/>
              </a:spcBef>
              <a:buNone/>
              <a:defRPr sz="1600">
                <a:solidFill>
                  <a:srgbClr val="7A9798"/>
                </a:solidFill>
                <a:latin typeface="Georgia"/>
                <a:ea typeface="Georgia"/>
                <a:cs typeface="Georgia"/>
                <a:sym typeface="Georgia"/>
              </a:defRPr>
            </a:lvl6pPr>
            <a:lvl7pPr marL="0" lvl="6" indent="0" algn="ctr">
              <a:spcBef>
                <a:spcPts val="0"/>
              </a:spcBef>
              <a:buNone/>
              <a:defRPr sz="1600">
                <a:solidFill>
                  <a:srgbClr val="7A9798"/>
                </a:solidFill>
                <a:latin typeface="Georgia"/>
                <a:ea typeface="Georgia"/>
                <a:cs typeface="Georgia"/>
                <a:sym typeface="Georgia"/>
              </a:defRPr>
            </a:lvl7pPr>
            <a:lvl8pPr marL="0" lvl="7" indent="0" algn="ctr">
              <a:spcBef>
                <a:spcPts val="0"/>
              </a:spcBef>
              <a:buNone/>
              <a:defRPr sz="1600">
                <a:solidFill>
                  <a:srgbClr val="7A9798"/>
                </a:solidFill>
                <a:latin typeface="Georgia"/>
                <a:ea typeface="Georgia"/>
                <a:cs typeface="Georgia"/>
                <a:sym typeface="Georgia"/>
              </a:defRPr>
            </a:lvl8pPr>
            <a:lvl9pPr marL="0" lvl="8" indent="0" algn="ctr">
              <a:spcBef>
                <a:spcPts val="0"/>
              </a:spcBef>
              <a:buNone/>
              <a:defRPr sz="1600">
                <a:solidFill>
                  <a:srgbClr val="7A9798"/>
                </a:solidFill>
                <a:latin typeface="Georgia"/>
                <a:ea typeface="Georgia"/>
                <a:cs typeface="Georgia"/>
                <a:sym typeface="Georgia"/>
              </a:defRPr>
            </a:lvl9pPr>
          </a:lstStyle>
          <a:p>
            <a:pPr marL="0" lvl="0" indent="0" algn="ctr" rtl="0">
              <a:spcBef>
                <a:spcPts val="0"/>
              </a:spcBef>
              <a:spcAft>
                <a:spcPts val="0"/>
              </a:spcAft>
              <a:buNone/>
            </a:pPr>
            <a:fld id="{00000000-1234-1234-1234-123412341234}" type="slidenum">
              <a:rPr lang="en-US"/>
              <a:pPr marL="0" lvl="0" indent="0" algn="ctr" rtl="0">
                <a:spcBef>
                  <a:spcPts val="0"/>
                </a:spcBef>
                <a:spcAft>
                  <a:spcPts val="0"/>
                </a:spcAft>
                <a:buNone/>
              </a:pPr>
              <a:t>‹#›</a:t>
            </a:fld>
            <a:endParaRPr/>
          </a:p>
        </p:txBody>
      </p:sp>
      <p:sp>
        <p:nvSpPr>
          <p:cNvPr id="85" name="Google Shape;85;p40"/>
          <p:cNvSpPr txBox="1">
            <a:spLocks noGrp="1"/>
          </p:cNvSpPr>
          <p:nvPr>
            <p:ph type="title"/>
          </p:nvPr>
        </p:nvSpPr>
        <p:spPr>
          <a:xfrm>
            <a:off x="301752" y="228600"/>
            <a:ext cx="8534400" cy="758952"/>
          </a:xfrm>
          <a:prstGeom prst="rect">
            <a:avLst/>
          </a:prstGeom>
          <a:noFill/>
          <a:ln>
            <a:noFill/>
          </a:ln>
        </p:spPr>
        <p:txBody>
          <a:bodyPr spcFirstLastPara="1" wrap="square" lIns="91425" tIns="45700" rIns="91425" bIns="45700" anchor="b" anchorCtr="0">
            <a:normAutofit/>
          </a:bodyPr>
          <a:lstStyle>
            <a:lvl1pPr lvl="0" algn="ctr">
              <a:spcBef>
                <a:spcPts val="0"/>
              </a:spcBef>
              <a:spcAft>
                <a:spcPts val="0"/>
              </a:spcAft>
              <a:buClr>
                <a:srgbClr val="7A9798"/>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86"/>
        <p:cNvGrpSpPr/>
        <p:nvPr/>
      </p:nvGrpSpPr>
      <p:grpSpPr>
        <a:xfrm>
          <a:off x="0" y="0"/>
          <a:ext cx="0" cy="0"/>
          <a:chOff x="0" y="0"/>
          <a:chExt cx="0" cy="0"/>
        </a:xfrm>
      </p:grpSpPr>
      <p:sp>
        <p:nvSpPr>
          <p:cNvPr id="87" name="Google Shape;87;p41"/>
          <p:cNvSpPr txBox="1">
            <a:spLocks noGrp="1"/>
          </p:cNvSpPr>
          <p:nvPr>
            <p:ph type="title"/>
          </p:nvPr>
        </p:nvSpPr>
        <p:spPr>
          <a:xfrm>
            <a:off x="301752" y="228600"/>
            <a:ext cx="8534400" cy="758952"/>
          </a:xfrm>
          <a:prstGeom prst="rect">
            <a:avLst/>
          </a:prstGeom>
          <a:noFill/>
          <a:ln>
            <a:noFill/>
          </a:ln>
        </p:spPr>
        <p:txBody>
          <a:bodyPr spcFirstLastPara="1" wrap="square" lIns="91425" tIns="45700" rIns="91425" bIns="45700" anchor="b" anchorCtr="0">
            <a:normAutofit/>
          </a:bodyPr>
          <a:lstStyle>
            <a:lvl1pPr lvl="0" algn="ctr">
              <a:spcBef>
                <a:spcPts val="0"/>
              </a:spcBef>
              <a:spcAft>
                <a:spcPts val="0"/>
              </a:spcAft>
              <a:buClr>
                <a:srgbClr val="7A9798"/>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8" name="Google Shape;88;p41"/>
          <p:cNvSpPr txBox="1">
            <a:spLocks noGrp="1"/>
          </p:cNvSpPr>
          <p:nvPr>
            <p:ph type="dt" idx="10"/>
          </p:nvPr>
        </p:nvSpPr>
        <p:spPr>
          <a:xfrm>
            <a:off x="5791200" y="6404984"/>
            <a:ext cx="3044952" cy="365760"/>
          </a:xfrm>
          <a:prstGeom prst="rect">
            <a:avLst/>
          </a:prstGeom>
          <a:noFill/>
          <a:ln>
            <a:noFill/>
          </a:ln>
        </p:spPr>
        <p:txBody>
          <a:bodyPr spcFirstLastPara="1" wrap="square" lIns="91425" tIns="45700" rIns="91425" bIns="45700" anchor="t"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9" name="Google Shape;89;p41"/>
          <p:cNvSpPr txBox="1">
            <a:spLocks noGrp="1"/>
          </p:cNvSpPr>
          <p:nvPr>
            <p:ph type="ftr" idx="11"/>
          </p:nvPr>
        </p:nvSpPr>
        <p:spPr>
          <a:xfrm>
            <a:off x="304800" y="6410848"/>
            <a:ext cx="3581400" cy="36576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0" name="Google Shape;90;p41"/>
          <p:cNvSpPr txBox="1">
            <a:spLocks noGrp="1"/>
          </p:cNvSpPr>
          <p:nvPr>
            <p:ph type="sldNum" idx="12"/>
          </p:nvPr>
        </p:nvSpPr>
        <p:spPr>
          <a:xfrm>
            <a:off x="4343400" y="1036020"/>
            <a:ext cx="457200" cy="441325"/>
          </a:xfrm>
          <a:prstGeom prst="rect">
            <a:avLst/>
          </a:prstGeom>
          <a:noFill/>
          <a:ln>
            <a:noFill/>
          </a:ln>
        </p:spPr>
        <p:txBody>
          <a:bodyPr spcFirstLastPara="1" wrap="square" lIns="45700" tIns="45700" rIns="45700" bIns="45700" anchor="ctr" anchorCtr="0">
            <a:norm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pPr marL="0" lvl="0" indent="0" algn="ct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matchingName="Blank" type="blank">
  <p:cSld name="BLANK">
    <p:spTree>
      <p:nvGrpSpPr>
        <p:cNvPr id="1" name="Shape 91"/>
        <p:cNvGrpSpPr/>
        <p:nvPr/>
      </p:nvGrpSpPr>
      <p:grpSpPr>
        <a:xfrm>
          <a:off x="0" y="0"/>
          <a:ext cx="0" cy="0"/>
          <a:chOff x="0" y="0"/>
          <a:chExt cx="0" cy="0"/>
        </a:xfrm>
      </p:grpSpPr>
      <p:sp>
        <p:nvSpPr>
          <p:cNvPr id="92" name="Google Shape;92;p42"/>
          <p:cNvSpPr/>
          <p:nvPr/>
        </p:nvSpPr>
        <p:spPr>
          <a:xfrm>
            <a:off x="0" y="6705600"/>
            <a:ext cx="9144000" cy="1524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orgia"/>
              <a:ea typeface="Georgia"/>
              <a:cs typeface="Georgia"/>
              <a:sym typeface="Georgia"/>
            </a:endParaRPr>
          </a:p>
        </p:txBody>
      </p:sp>
      <p:sp>
        <p:nvSpPr>
          <p:cNvPr id="93" name="Google Shape;93;p42"/>
          <p:cNvSpPr/>
          <p:nvPr/>
        </p:nvSpPr>
        <p:spPr>
          <a:xfrm>
            <a:off x="0" y="0"/>
            <a:ext cx="9144000" cy="155448"/>
          </a:xfrm>
          <a:prstGeom prst="rect">
            <a:avLst/>
          </a:pr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orgia"/>
              <a:ea typeface="Georgia"/>
              <a:cs typeface="Georgia"/>
              <a:sym typeface="Georgia"/>
            </a:endParaRPr>
          </a:p>
        </p:txBody>
      </p:sp>
      <p:sp>
        <p:nvSpPr>
          <p:cNvPr id="94" name="Google Shape;94;p42"/>
          <p:cNvSpPr/>
          <p:nvPr/>
        </p:nvSpPr>
        <p:spPr>
          <a:xfrm>
            <a:off x="8991600" y="0"/>
            <a:ext cx="152400" cy="68580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orgia"/>
              <a:ea typeface="Georgia"/>
              <a:cs typeface="Georgia"/>
              <a:sym typeface="Georgia"/>
            </a:endParaRPr>
          </a:p>
        </p:txBody>
      </p:sp>
      <p:sp>
        <p:nvSpPr>
          <p:cNvPr id="95" name="Google Shape;95;p42"/>
          <p:cNvSpPr/>
          <p:nvPr/>
        </p:nvSpPr>
        <p:spPr>
          <a:xfrm>
            <a:off x="0" y="0"/>
            <a:ext cx="152400" cy="68580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orgia"/>
              <a:ea typeface="Georgia"/>
              <a:cs typeface="Georgia"/>
              <a:sym typeface="Georgia"/>
            </a:endParaRPr>
          </a:p>
        </p:txBody>
      </p:sp>
      <p:sp>
        <p:nvSpPr>
          <p:cNvPr id="96" name="Google Shape;96;p42"/>
          <p:cNvSpPr/>
          <p:nvPr/>
        </p:nvSpPr>
        <p:spPr>
          <a:xfrm>
            <a:off x="146304" y="6391656"/>
            <a:ext cx="8833104" cy="309563"/>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orgia"/>
              <a:ea typeface="Georgia"/>
              <a:cs typeface="Georgia"/>
              <a:sym typeface="Georgia"/>
            </a:endParaRPr>
          </a:p>
        </p:txBody>
      </p:sp>
      <p:sp>
        <p:nvSpPr>
          <p:cNvPr id="97" name="Google Shape;97;p42"/>
          <p:cNvSpPr/>
          <p:nvPr/>
        </p:nvSpPr>
        <p:spPr>
          <a:xfrm>
            <a:off x="152400" y="158496"/>
            <a:ext cx="8833104" cy="6547104"/>
          </a:xfrm>
          <a:prstGeom prst="rect">
            <a:avLst/>
          </a:prstGeom>
          <a:noFill/>
          <a:ln w="9525" cap="flat" cmpd="sng">
            <a:solidFill>
              <a:srgbClr val="7A979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orgia"/>
              <a:ea typeface="Georgia"/>
              <a:cs typeface="Georgia"/>
              <a:sym typeface="Georgia"/>
            </a:endParaRPr>
          </a:p>
        </p:txBody>
      </p:sp>
      <p:sp>
        <p:nvSpPr>
          <p:cNvPr id="98" name="Google Shape;98;p42"/>
          <p:cNvSpPr txBox="1">
            <a:spLocks noGrp="1"/>
          </p:cNvSpPr>
          <p:nvPr>
            <p:ph type="dt" idx="10"/>
          </p:nvPr>
        </p:nvSpPr>
        <p:spPr>
          <a:xfrm>
            <a:off x="5791200" y="6404984"/>
            <a:ext cx="3044952" cy="365760"/>
          </a:xfrm>
          <a:prstGeom prst="rect">
            <a:avLst/>
          </a:prstGeom>
          <a:noFill/>
          <a:ln>
            <a:noFill/>
          </a:ln>
        </p:spPr>
        <p:txBody>
          <a:bodyPr spcFirstLastPara="1" wrap="square" lIns="91425" tIns="45700" rIns="91425" bIns="45700" anchor="t"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9" name="Google Shape;99;p42"/>
          <p:cNvSpPr txBox="1">
            <a:spLocks noGrp="1"/>
          </p:cNvSpPr>
          <p:nvPr>
            <p:ph type="ftr" idx="11"/>
          </p:nvPr>
        </p:nvSpPr>
        <p:spPr>
          <a:xfrm>
            <a:off x="304800" y="6410848"/>
            <a:ext cx="3581400" cy="36576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0" name="Google Shape;100;p42"/>
          <p:cNvSpPr txBox="1">
            <a:spLocks noGrp="1"/>
          </p:cNvSpPr>
          <p:nvPr>
            <p:ph type="sldNum" idx="12"/>
          </p:nvPr>
        </p:nvSpPr>
        <p:spPr>
          <a:xfrm>
            <a:off x="4267200" y="6324600"/>
            <a:ext cx="609600" cy="441324"/>
          </a:xfrm>
          <a:prstGeom prst="rect">
            <a:avLst/>
          </a:prstGeom>
          <a:noFill/>
          <a:ln>
            <a:noFill/>
          </a:ln>
        </p:spPr>
        <p:txBody>
          <a:bodyPr spcFirstLastPara="1" wrap="square" lIns="45700" tIns="45700" rIns="45700" bIns="45700" anchor="ctr" anchorCtr="0">
            <a:normAutofit/>
          </a:bodyPr>
          <a:lstStyle>
            <a:lvl1pPr marL="0" lvl="0" indent="0" algn="ctr">
              <a:spcBef>
                <a:spcPts val="0"/>
              </a:spcBef>
              <a:buNone/>
              <a:defRPr sz="1600">
                <a:solidFill>
                  <a:srgbClr val="FFFFFF"/>
                </a:solidFill>
                <a:latin typeface="Georgia"/>
                <a:ea typeface="Georgia"/>
                <a:cs typeface="Georgia"/>
                <a:sym typeface="Georgia"/>
              </a:defRPr>
            </a:lvl1pPr>
            <a:lvl2pPr marL="0" lvl="1" indent="0" algn="ctr">
              <a:spcBef>
                <a:spcPts val="0"/>
              </a:spcBef>
              <a:buNone/>
              <a:defRPr sz="1600">
                <a:solidFill>
                  <a:srgbClr val="FFFFFF"/>
                </a:solidFill>
                <a:latin typeface="Georgia"/>
                <a:ea typeface="Georgia"/>
                <a:cs typeface="Georgia"/>
                <a:sym typeface="Georgia"/>
              </a:defRPr>
            </a:lvl2pPr>
            <a:lvl3pPr marL="0" lvl="2" indent="0" algn="ctr">
              <a:spcBef>
                <a:spcPts val="0"/>
              </a:spcBef>
              <a:buNone/>
              <a:defRPr sz="1600">
                <a:solidFill>
                  <a:srgbClr val="FFFFFF"/>
                </a:solidFill>
                <a:latin typeface="Georgia"/>
                <a:ea typeface="Georgia"/>
                <a:cs typeface="Georgia"/>
                <a:sym typeface="Georgia"/>
              </a:defRPr>
            </a:lvl3pPr>
            <a:lvl4pPr marL="0" lvl="3" indent="0" algn="ctr">
              <a:spcBef>
                <a:spcPts val="0"/>
              </a:spcBef>
              <a:buNone/>
              <a:defRPr sz="1600">
                <a:solidFill>
                  <a:srgbClr val="FFFFFF"/>
                </a:solidFill>
                <a:latin typeface="Georgia"/>
                <a:ea typeface="Georgia"/>
                <a:cs typeface="Georgia"/>
                <a:sym typeface="Georgia"/>
              </a:defRPr>
            </a:lvl4pPr>
            <a:lvl5pPr marL="0" lvl="4" indent="0" algn="ctr">
              <a:spcBef>
                <a:spcPts val="0"/>
              </a:spcBef>
              <a:buNone/>
              <a:defRPr sz="1600">
                <a:solidFill>
                  <a:srgbClr val="FFFFFF"/>
                </a:solidFill>
                <a:latin typeface="Georgia"/>
                <a:ea typeface="Georgia"/>
                <a:cs typeface="Georgia"/>
                <a:sym typeface="Georgia"/>
              </a:defRPr>
            </a:lvl5pPr>
            <a:lvl6pPr marL="0" lvl="5" indent="0" algn="ctr">
              <a:spcBef>
                <a:spcPts val="0"/>
              </a:spcBef>
              <a:buNone/>
              <a:defRPr sz="1600">
                <a:solidFill>
                  <a:srgbClr val="FFFFFF"/>
                </a:solidFill>
                <a:latin typeface="Georgia"/>
                <a:ea typeface="Georgia"/>
                <a:cs typeface="Georgia"/>
                <a:sym typeface="Georgia"/>
              </a:defRPr>
            </a:lvl6pPr>
            <a:lvl7pPr marL="0" lvl="6" indent="0" algn="ctr">
              <a:spcBef>
                <a:spcPts val="0"/>
              </a:spcBef>
              <a:buNone/>
              <a:defRPr sz="1600">
                <a:solidFill>
                  <a:srgbClr val="FFFFFF"/>
                </a:solidFill>
                <a:latin typeface="Georgia"/>
                <a:ea typeface="Georgia"/>
                <a:cs typeface="Georgia"/>
                <a:sym typeface="Georgia"/>
              </a:defRPr>
            </a:lvl7pPr>
            <a:lvl8pPr marL="0" lvl="7" indent="0" algn="ctr">
              <a:spcBef>
                <a:spcPts val="0"/>
              </a:spcBef>
              <a:buNone/>
              <a:defRPr sz="1600">
                <a:solidFill>
                  <a:srgbClr val="FFFFFF"/>
                </a:solidFill>
                <a:latin typeface="Georgia"/>
                <a:ea typeface="Georgia"/>
                <a:cs typeface="Georgia"/>
                <a:sym typeface="Georgia"/>
              </a:defRPr>
            </a:lvl8pPr>
            <a:lvl9pPr marL="0" lvl="8" indent="0" algn="ctr">
              <a:spcBef>
                <a:spcPts val="0"/>
              </a:spcBef>
              <a:buNone/>
              <a:defRPr sz="1600">
                <a:solidFill>
                  <a:srgbClr val="FFFFFF"/>
                </a:solidFill>
                <a:latin typeface="Georgia"/>
                <a:ea typeface="Georgia"/>
                <a:cs typeface="Georgia"/>
                <a:sym typeface="Georgia"/>
              </a:defRPr>
            </a:lvl9pPr>
          </a:lstStyle>
          <a:p>
            <a:pPr marL="0" lvl="0" indent="0" algn="ctr" rtl="0">
              <a:spcBef>
                <a:spcPts val="0"/>
              </a:spcBef>
              <a:spcAft>
                <a:spcPts val="0"/>
              </a:spcAft>
              <a:buNone/>
            </a:pPr>
            <a:fld id="{00000000-1234-1234-1234-123412341234}" type="slidenum">
              <a:rPr lang="en-US"/>
              <a:pPr marL="0" lvl="0" indent="0" algn="ct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matchingName="Content with Caption" type="objTx">
  <p:cSld name="OBJECT_WITH_CAPTION_TEXT">
    <p:bg>
      <p:bgPr>
        <a:solidFill>
          <a:schemeClr val="lt1"/>
        </a:solidFill>
        <a:effectLst/>
      </p:bgPr>
    </p:bg>
    <p:spTree>
      <p:nvGrpSpPr>
        <p:cNvPr id="1" name="Shape 101"/>
        <p:cNvGrpSpPr/>
        <p:nvPr/>
      </p:nvGrpSpPr>
      <p:grpSpPr>
        <a:xfrm>
          <a:off x="0" y="0"/>
          <a:ext cx="0" cy="0"/>
          <a:chOff x="0" y="0"/>
          <a:chExt cx="0" cy="0"/>
        </a:xfrm>
      </p:grpSpPr>
      <p:sp>
        <p:nvSpPr>
          <p:cNvPr id="102" name="Google Shape;102;p43"/>
          <p:cNvSpPr/>
          <p:nvPr/>
        </p:nvSpPr>
        <p:spPr>
          <a:xfrm>
            <a:off x="152400" y="152400"/>
            <a:ext cx="8833104" cy="3048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orgia"/>
              <a:ea typeface="Georgia"/>
              <a:cs typeface="Georgia"/>
              <a:sym typeface="Georgia"/>
            </a:endParaRPr>
          </a:p>
        </p:txBody>
      </p:sp>
      <p:sp>
        <p:nvSpPr>
          <p:cNvPr id="103" name="Google Shape;103;p43"/>
          <p:cNvSpPr/>
          <p:nvPr/>
        </p:nvSpPr>
        <p:spPr>
          <a:xfrm>
            <a:off x="0" y="6705600"/>
            <a:ext cx="9144000" cy="1524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orgia"/>
              <a:ea typeface="Georgia"/>
              <a:cs typeface="Georgia"/>
              <a:sym typeface="Georgia"/>
            </a:endParaRPr>
          </a:p>
        </p:txBody>
      </p:sp>
      <p:sp>
        <p:nvSpPr>
          <p:cNvPr id="104" name="Google Shape;104;p43"/>
          <p:cNvSpPr/>
          <p:nvPr/>
        </p:nvSpPr>
        <p:spPr>
          <a:xfrm>
            <a:off x="8991600" y="0"/>
            <a:ext cx="152400" cy="68580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orgia"/>
              <a:ea typeface="Georgia"/>
              <a:cs typeface="Georgia"/>
              <a:sym typeface="Georgia"/>
            </a:endParaRPr>
          </a:p>
        </p:txBody>
      </p:sp>
      <p:sp>
        <p:nvSpPr>
          <p:cNvPr id="105" name="Google Shape;105;p43"/>
          <p:cNvSpPr/>
          <p:nvPr/>
        </p:nvSpPr>
        <p:spPr>
          <a:xfrm>
            <a:off x="0" y="0"/>
            <a:ext cx="9144000" cy="118872"/>
          </a:xfrm>
          <a:prstGeom prst="rect">
            <a:avLst/>
          </a:pr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orgia"/>
              <a:ea typeface="Georgia"/>
              <a:cs typeface="Georgia"/>
              <a:sym typeface="Georgia"/>
            </a:endParaRPr>
          </a:p>
        </p:txBody>
      </p:sp>
      <p:sp>
        <p:nvSpPr>
          <p:cNvPr id="106" name="Google Shape;106;p43"/>
          <p:cNvSpPr/>
          <p:nvPr/>
        </p:nvSpPr>
        <p:spPr>
          <a:xfrm>
            <a:off x="0" y="0"/>
            <a:ext cx="152400" cy="68580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orgia"/>
              <a:ea typeface="Georgia"/>
              <a:cs typeface="Georgia"/>
              <a:sym typeface="Georgia"/>
            </a:endParaRPr>
          </a:p>
        </p:txBody>
      </p:sp>
      <p:sp>
        <p:nvSpPr>
          <p:cNvPr id="107" name="Google Shape;107;p43"/>
          <p:cNvSpPr/>
          <p:nvPr/>
        </p:nvSpPr>
        <p:spPr>
          <a:xfrm>
            <a:off x="152400" y="609600"/>
            <a:ext cx="2743200" cy="58674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eorgia"/>
              <a:ea typeface="Georgia"/>
              <a:cs typeface="Georgia"/>
              <a:sym typeface="Georgia"/>
            </a:endParaRPr>
          </a:p>
        </p:txBody>
      </p:sp>
      <p:sp>
        <p:nvSpPr>
          <p:cNvPr id="108" name="Google Shape;108;p43"/>
          <p:cNvSpPr txBox="1">
            <a:spLocks noGrp="1"/>
          </p:cNvSpPr>
          <p:nvPr>
            <p:ph type="title"/>
          </p:nvPr>
        </p:nvSpPr>
        <p:spPr>
          <a:xfrm>
            <a:off x="381000" y="914400"/>
            <a:ext cx="2362200" cy="99060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Clr>
                <a:srgbClr val="FFFFFF"/>
              </a:buClr>
              <a:buSzPts val="2200"/>
              <a:buFont typeface="Georgia"/>
              <a:buNone/>
              <a:defRPr sz="2200" b="1">
                <a:solidFill>
                  <a:srgbClr val="FFFF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9" name="Google Shape;109;p43"/>
          <p:cNvSpPr txBox="1">
            <a:spLocks noGrp="1"/>
          </p:cNvSpPr>
          <p:nvPr>
            <p:ph type="body" idx="1"/>
          </p:nvPr>
        </p:nvSpPr>
        <p:spPr>
          <a:xfrm>
            <a:off x="381000" y="1981200"/>
            <a:ext cx="2362200" cy="4144963"/>
          </a:xfrm>
          <a:prstGeom prst="rect">
            <a:avLst/>
          </a:prstGeom>
          <a:noFill/>
          <a:ln>
            <a:noFill/>
          </a:ln>
        </p:spPr>
        <p:txBody>
          <a:bodyPr spcFirstLastPara="1" wrap="square" lIns="91425" tIns="45700" rIns="91425" bIns="45700" anchor="t" anchorCtr="0">
            <a:normAutofit/>
          </a:bodyPr>
          <a:lstStyle>
            <a:lvl1pPr marL="457200" lvl="0" indent="-228600" algn="l">
              <a:spcBef>
                <a:spcPts val="320"/>
              </a:spcBef>
              <a:spcAft>
                <a:spcPts val="0"/>
              </a:spcAft>
              <a:buSzPts val="1360"/>
              <a:buNone/>
              <a:defRPr sz="1600">
                <a:solidFill>
                  <a:srgbClr val="FFFFFF"/>
                </a:solidFill>
              </a:defRPr>
            </a:lvl1pPr>
            <a:lvl2pPr marL="914400" lvl="1" indent="-228600" algn="l">
              <a:spcBef>
                <a:spcPts val="1000"/>
              </a:spcBef>
              <a:spcAft>
                <a:spcPts val="0"/>
              </a:spcAft>
              <a:buSzPts val="840"/>
              <a:buNone/>
              <a:defRPr sz="1200"/>
            </a:lvl2pPr>
            <a:lvl3pPr marL="1371600" lvl="2" indent="-228600" algn="l">
              <a:spcBef>
                <a:spcPts val="200"/>
              </a:spcBef>
              <a:spcAft>
                <a:spcPts val="0"/>
              </a:spcAft>
              <a:buSzPts val="750"/>
              <a:buNone/>
              <a:defRPr sz="1000"/>
            </a:lvl3pPr>
            <a:lvl4pPr marL="1828800" lvl="3" indent="-228600" algn="l">
              <a:spcBef>
                <a:spcPts val="180"/>
              </a:spcBef>
              <a:spcAft>
                <a:spcPts val="0"/>
              </a:spcAft>
              <a:buSzPts val="630"/>
              <a:buNone/>
              <a:defRPr sz="900"/>
            </a:lvl4pPr>
            <a:lvl5pPr marL="2286000" lvl="4" indent="-228600" algn="l">
              <a:spcBef>
                <a:spcPts val="180"/>
              </a:spcBef>
              <a:spcAft>
                <a:spcPts val="0"/>
              </a:spcAft>
              <a:buSzPts val="900"/>
              <a:buFont typeface="Georgia"/>
              <a:buNone/>
              <a:defRPr sz="900"/>
            </a:lvl5pPr>
            <a:lvl6pPr marL="2743200" lvl="5" indent="-320039" algn="l">
              <a:spcBef>
                <a:spcPts val="360"/>
              </a:spcBef>
              <a:spcAft>
                <a:spcPts val="0"/>
              </a:spcAft>
              <a:buSzPts val="1440"/>
              <a:buChar char="⚫"/>
              <a:defRPr/>
            </a:lvl6pPr>
            <a:lvl7pPr marL="3200400" lvl="6" indent="-331470" algn="l">
              <a:spcBef>
                <a:spcPts val="360"/>
              </a:spcBef>
              <a:spcAft>
                <a:spcPts val="0"/>
              </a:spcAft>
              <a:buSzPts val="1620"/>
              <a:buChar char="•"/>
              <a:defRPr/>
            </a:lvl7pPr>
            <a:lvl8pPr marL="3657600" lvl="7" indent="-342900" algn="l">
              <a:spcBef>
                <a:spcPts val="360"/>
              </a:spcBef>
              <a:spcAft>
                <a:spcPts val="0"/>
              </a:spcAft>
              <a:buSzPts val="1800"/>
              <a:buChar char="•"/>
              <a:defRPr/>
            </a:lvl8pPr>
            <a:lvl9pPr marL="4114800" lvl="8" indent="-331470" algn="l">
              <a:spcBef>
                <a:spcPts val="360"/>
              </a:spcBef>
              <a:spcAft>
                <a:spcPts val="0"/>
              </a:spcAft>
              <a:buSzPts val="1620"/>
              <a:buChar char="•"/>
              <a:defRPr/>
            </a:lvl9pPr>
          </a:lstStyle>
          <a:p>
            <a:endParaRPr/>
          </a:p>
        </p:txBody>
      </p:sp>
      <p:sp>
        <p:nvSpPr>
          <p:cNvPr id="110" name="Google Shape;110;p43"/>
          <p:cNvSpPr/>
          <p:nvPr/>
        </p:nvSpPr>
        <p:spPr>
          <a:xfrm>
            <a:off x="152400" y="152400"/>
            <a:ext cx="8833104" cy="6547104"/>
          </a:xfrm>
          <a:prstGeom prst="rect">
            <a:avLst/>
          </a:prstGeom>
          <a:noFill/>
          <a:ln w="9525" cap="flat" cmpd="sng">
            <a:solidFill>
              <a:srgbClr val="7A979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orgia"/>
              <a:ea typeface="Georgia"/>
              <a:cs typeface="Georgia"/>
              <a:sym typeface="Georgia"/>
            </a:endParaRPr>
          </a:p>
        </p:txBody>
      </p:sp>
      <p:cxnSp>
        <p:nvCxnSpPr>
          <p:cNvPr id="111" name="Google Shape;111;p43"/>
          <p:cNvCxnSpPr/>
          <p:nvPr/>
        </p:nvCxnSpPr>
        <p:spPr>
          <a:xfrm>
            <a:off x="152400" y="533400"/>
            <a:ext cx="8833104" cy="0"/>
          </a:xfrm>
          <a:prstGeom prst="straightConnector1">
            <a:avLst/>
          </a:prstGeom>
          <a:noFill/>
          <a:ln w="11425" cap="flat" cmpd="sng">
            <a:solidFill>
              <a:srgbClr val="7A9798"/>
            </a:solidFill>
            <a:prstDash val="dash"/>
            <a:round/>
            <a:headEnd type="none" w="sm" len="sm"/>
            <a:tailEnd type="none" w="sm" len="sm"/>
          </a:ln>
        </p:spPr>
      </p:cxnSp>
      <p:sp>
        <p:nvSpPr>
          <p:cNvPr id="112" name="Google Shape;112;p43"/>
          <p:cNvSpPr txBox="1">
            <a:spLocks noGrp="1"/>
          </p:cNvSpPr>
          <p:nvPr>
            <p:ph type="body" idx="2"/>
          </p:nvPr>
        </p:nvSpPr>
        <p:spPr>
          <a:xfrm>
            <a:off x="3124200" y="685800"/>
            <a:ext cx="5638800" cy="5410200"/>
          </a:xfrm>
          <a:prstGeom prst="rect">
            <a:avLst/>
          </a:prstGeom>
          <a:noFill/>
          <a:ln>
            <a:noFill/>
          </a:ln>
        </p:spPr>
        <p:txBody>
          <a:bodyPr spcFirstLastPara="1" wrap="square" lIns="91425" tIns="45700" rIns="91425" bIns="45700" anchor="t" anchorCtr="0">
            <a:normAutofit/>
          </a:bodyPr>
          <a:lstStyle>
            <a:lvl1pPr marL="457200" lvl="0" indent="-325755" algn="l">
              <a:spcBef>
                <a:spcPts val="360"/>
              </a:spcBef>
              <a:spcAft>
                <a:spcPts val="0"/>
              </a:spcAft>
              <a:buSzPts val="1530"/>
              <a:buChar char="⚫"/>
              <a:defRPr/>
            </a:lvl1pPr>
            <a:lvl2pPr marL="914400" lvl="1" indent="-308610" algn="l">
              <a:spcBef>
                <a:spcPts val="360"/>
              </a:spcBef>
              <a:spcAft>
                <a:spcPts val="0"/>
              </a:spcAft>
              <a:buSzPts val="1260"/>
              <a:buChar char="⚪"/>
              <a:defRPr/>
            </a:lvl2pPr>
            <a:lvl3pPr marL="1371600" lvl="2" indent="-314325" algn="l">
              <a:spcBef>
                <a:spcPts val="360"/>
              </a:spcBef>
              <a:spcAft>
                <a:spcPts val="0"/>
              </a:spcAft>
              <a:buSzPts val="1350"/>
              <a:buChar char="⯍"/>
              <a:defRPr/>
            </a:lvl3pPr>
            <a:lvl4pPr marL="1828800" lvl="3" indent="-308610" algn="l">
              <a:spcBef>
                <a:spcPts val="360"/>
              </a:spcBef>
              <a:spcAft>
                <a:spcPts val="0"/>
              </a:spcAft>
              <a:buSzPts val="1260"/>
              <a:buChar char="🞆"/>
              <a:defRPr/>
            </a:lvl4pPr>
            <a:lvl5pPr marL="2286000" lvl="4" indent="-342900" algn="l">
              <a:spcBef>
                <a:spcPts val="360"/>
              </a:spcBef>
              <a:spcAft>
                <a:spcPts val="0"/>
              </a:spcAft>
              <a:buSzPts val="1800"/>
              <a:buChar char="•"/>
              <a:defRPr/>
            </a:lvl5pPr>
            <a:lvl6pPr marL="2743200" lvl="5" indent="-320039" algn="l">
              <a:spcBef>
                <a:spcPts val="360"/>
              </a:spcBef>
              <a:spcAft>
                <a:spcPts val="0"/>
              </a:spcAft>
              <a:buSzPts val="1440"/>
              <a:buChar char="⚫"/>
              <a:defRPr/>
            </a:lvl6pPr>
            <a:lvl7pPr marL="3200400" lvl="6" indent="-331470" algn="l">
              <a:spcBef>
                <a:spcPts val="360"/>
              </a:spcBef>
              <a:spcAft>
                <a:spcPts val="0"/>
              </a:spcAft>
              <a:buSzPts val="1620"/>
              <a:buChar char="•"/>
              <a:defRPr/>
            </a:lvl7pPr>
            <a:lvl8pPr marL="3657600" lvl="7" indent="-342900" algn="l">
              <a:spcBef>
                <a:spcPts val="360"/>
              </a:spcBef>
              <a:spcAft>
                <a:spcPts val="0"/>
              </a:spcAft>
              <a:buSzPts val="1800"/>
              <a:buChar char="•"/>
              <a:defRPr/>
            </a:lvl8pPr>
            <a:lvl9pPr marL="4114800" lvl="8" indent="-331470" algn="l">
              <a:spcBef>
                <a:spcPts val="360"/>
              </a:spcBef>
              <a:spcAft>
                <a:spcPts val="0"/>
              </a:spcAft>
              <a:buSzPts val="1620"/>
              <a:buChar char="•"/>
              <a:defRPr/>
            </a:lvl9pPr>
          </a:lstStyle>
          <a:p>
            <a:endParaRPr/>
          </a:p>
        </p:txBody>
      </p:sp>
      <p:sp>
        <p:nvSpPr>
          <p:cNvPr id="113" name="Google Shape;113;p43"/>
          <p:cNvSpPr/>
          <p:nvPr/>
        </p:nvSpPr>
        <p:spPr>
          <a:xfrm>
            <a:off x="1295400" y="228600"/>
            <a:ext cx="609600" cy="609600"/>
          </a:xfrm>
          <a:prstGeom prst="ellipse">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eorgia"/>
              <a:ea typeface="Georgia"/>
              <a:cs typeface="Georgia"/>
              <a:sym typeface="Georgia"/>
            </a:endParaRPr>
          </a:p>
        </p:txBody>
      </p:sp>
      <p:sp>
        <p:nvSpPr>
          <p:cNvPr id="114" name="Google Shape;114;p43"/>
          <p:cNvSpPr/>
          <p:nvPr/>
        </p:nvSpPr>
        <p:spPr>
          <a:xfrm>
            <a:off x="1389888" y="323088"/>
            <a:ext cx="420624" cy="420624"/>
          </a:xfrm>
          <a:prstGeom prst="ellipse">
            <a:avLst/>
          </a:prstGeom>
          <a:solidFill>
            <a:srgbClr val="FFFFFF"/>
          </a:solidFill>
          <a:ln w="50800" cap="rnd" cmpd="dbl">
            <a:solidFill>
              <a:srgbClr val="7A979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eorgia"/>
              <a:ea typeface="Georgia"/>
              <a:cs typeface="Georgia"/>
              <a:sym typeface="Georgia"/>
            </a:endParaRPr>
          </a:p>
        </p:txBody>
      </p:sp>
      <p:sp>
        <p:nvSpPr>
          <p:cNvPr id="115" name="Google Shape;115;p43"/>
          <p:cNvSpPr txBox="1">
            <a:spLocks noGrp="1"/>
          </p:cNvSpPr>
          <p:nvPr>
            <p:ph type="sldNum" idx="12"/>
          </p:nvPr>
        </p:nvSpPr>
        <p:spPr>
          <a:xfrm>
            <a:off x="1371600" y="312738"/>
            <a:ext cx="457200" cy="441325"/>
          </a:xfrm>
          <a:prstGeom prst="rect">
            <a:avLst/>
          </a:prstGeom>
          <a:noFill/>
          <a:ln>
            <a:noFill/>
          </a:ln>
        </p:spPr>
        <p:txBody>
          <a:bodyPr spcFirstLastPara="1" wrap="square" lIns="45700" tIns="45700" rIns="45700" bIns="45700" anchor="ctr" anchorCtr="0">
            <a:normAutofit/>
          </a:bodyPr>
          <a:lstStyle>
            <a:lvl1pPr marL="0" lvl="0" indent="0" algn="ctr">
              <a:spcBef>
                <a:spcPts val="0"/>
              </a:spcBef>
              <a:buNone/>
              <a:defRPr sz="1600">
                <a:solidFill>
                  <a:srgbClr val="7A9798"/>
                </a:solidFill>
                <a:latin typeface="Georgia"/>
                <a:ea typeface="Georgia"/>
                <a:cs typeface="Georgia"/>
                <a:sym typeface="Georgia"/>
              </a:defRPr>
            </a:lvl1pPr>
            <a:lvl2pPr marL="0" lvl="1" indent="0" algn="ctr">
              <a:spcBef>
                <a:spcPts val="0"/>
              </a:spcBef>
              <a:buNone/>
              <a:defRPr sz="1600">
                <a:solidFill>
                  <a:srgbClr val="7A9798"/>
                </a:solidFill>
                <a:latin typeface="Georgia"/>
                <a:ea typeface="Georgia"/>
                <a:cs typeface="Georgia"/>
                <a:sym typeface="Georgia"/>
              </a:defRPr>
            </a:lvl2pPr>
            <a:lvl3pPr marL="0" lvl="2" indent="0" algn="ctr">
              <a:spcBef>
                <a:spcPts val="0"/>
              </a:spcBef>
              <a:buNone/>
              <a:defRPr sz="1600">
                <a:solidFill>
                  <a:srgbClr val="7A9798"/>
                </a:solidFill>
                <a:latin typeface="Georgia"/>
                <a:ea typeface="Georgia"/>
                <a:cs typeface="Georgia"/>
                <a:sym typeface="Georgia"/>
              </a:defRPr>
            </a:lvl3pPr>
            <a:lvl4pPr marL="0" lvl="3" indent="0" algn="ctr">
              <a:spcBef>
                <a:spcPts val="0"/>
              </a:spcBef>
              <a:buNone/>
              <a:defRPr sz="1600">
                <a:solidFill>
                  <a:srgbClr val="7A9798"/>
                </a:solidFill>
                <a:latin typeface="Georgia"/>
                <a:ea typeface="Georgia"/>
                <a:cs typeface="Georgia"/>
                <a:sym typeface="Georgia"/>
              </a:defRPr>
            </a:lvl4pPr>
            <a:lvl5pPr marL="0" lvl="4" indent="0" algn="ctr">
              <a:spcBef>
                <a:spcPts val="0"/>
              </a:spcBef>
              <a:buNone/>
              <a:defRPr sz="1600">
                <a:solidFill>
                  <a:srgbClr val="7A9798"/>
                </a:solidFill>
                <a:latin typeface="Georgia"/>
                <a:ea typeface="Georgia"/>
                <a:cs typeface="Georgia"/>
                <a:sym typeface="Georgia"/>
              </a:defRPr>
            </a:lvl5pPr>
            <a:lvl6pPr marL="0" lvl="5" indent="0" algn="ctr">
              <a:spcBef>
                <a:spcPts val="0"/>
              </a:spcBef>
              <a:buNone/>
              <a:defRPr sz="1600">
                <a:solidFill>
                  <a:srgbClr val="7A9798"/>
                </a:solidFill>
                <a:latin typeface="Georgia"/>
                <a:ea typeface="Georgia"/>
                <a:cs typeface="Georgia"/>
                <a:sym typeface="Georgia"/>
              </a:defRPr>
            </a:lvl6pPr>
            <a:lvl7pPr marL="0" lvl="6" indent="0" algn="ctr">
              <a:spcBef>
                <a:spcPts val="0"/>
              </a:spcBef>
              <a:buNone/>
              <a:defRPr sz="1600">
                <a:solidFill>
                  <a:srgbClr val="7A9798"/>
                </a:solidFill>
                <a:latin typeface="Georgia"/>
                <a:ea typeface="Georgia"/>
                <a:cs typeface="Georgia"/>
                <a:sym typeface="Georgia"/>
              </a:defRPr>
            </a:lvl7pPr>
            <a:lvl8pPr marL="0" lvl="7" indent="0" algn="ctr">
              <a:spcBef>
                <a:spcPts val="0"/>
              </a:spcBef>
              <a:buNone/>
              <a:defRPr sz="1600">
                <a:solidFill>
                  <a:srgbClr val="7A9798"/>
                </a:solidFill>
                <a:latin typeface="Georgia"/>
                <a:ea typeface="Georgia"/>
                <a:cs typeface="Georgia"/>
                <a:sym typeface="Georgia"/>
              </a:defRPr>
            </a:lvl8pPr>
            <a:lvl9pPr marL="0" lvl="8" indent="0" algn="ctr">
              <a:spcBef>
                <a:spcPts val="0"/>
              </a:spcBef>
              <a:buNone/>
              <a:defRPr sz="1600">
                <a:solidFill>
                  <a:srgbClr val="7A9798"/>
                </a:solidFill>
                <a:latin typeface="Georgia"/>
                <a:ea typeface="Georgia"/>
                <a:cs typeface="Georgia"/>
                <a:sym typeface="Georgia"/>
              </a:defRPr>
            </a:lvl9pPr>
          </a:lstStyle>
          <a:p>
            <a:pPr marL="0" lvl="0" indent="0" algn="ctr" rtl="0">
              <a:spcBef>
                <a:spcPts val="0"/>
              </a:spcBef>
              <a:spcAft>
                <a:spcPts val="0"/>
              </a:spcAft>
              <a:buNone/>
            </a:pPr>
            <a:fld id="{00000000-1234-1234-1234-123412341234}" type="slidenum">
              <a:rPr lang="en-US"/>
              <a:pPr marL="0" lvl="0" indent="0" algn="ctr" rtl="0">
                <a:spcBef>
                  <a:spcPts val="0"/>
                </a:spcBef>
                <a:spcAft>
                  <a:spcPts val="0"/>
                </a:spcAft>
                <a:buNone/>
              </a:pPr>
              <a:t>‹#›</a:t>
            </a:fld>
            <a:endParaRPr/>
          </a:p>
        </p:txBody>
      </p:sp>
      <p:sp>
        <p:nvSpPr>
          <p:cNvPr id="116" name="Google Shape;116;p43"/>
          <p:cNvSpPr/>
          <p:nvPr/>
        </p:nvSpPr>
        <p:spPr>
          <a:xfrm>
            <a:off x="149352" y="6388385"/>
            <a:ext cx="8833104" cy="309563"/>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orgia"/>
              <a:ea typeface="Georgia"/>
              <a:cs typeface="Georgia"/>
              <a:sym typeface="Georgia"/>
            </a:endParaRPr>
          </a:p>
        </p:txBody>
      </p:sp>
      <p:sp>
        <p:nvSpPr>
          <p:cNvPr id="117" name="Google Shape;117;p43"/>
          <p:cNvSpPr txBox="1">
            <a:spLocks noGrp="1"/>
          </p:cNvSpPr>
          <p:nvPr>
            <p:ph type="dt" idx="10"/>
          </p:nvPr>
        </p:nvSpPr>
        <p:spPr>
          <a:xfrm>
            <a:off x="5791200" y="6404984"/>
            <a:ext cx="3044952" cy="365760"/>
          </a:xfrm>
          <a:prstGeom prst="rect">
            <a:avLst/>
          </a:prstGeom>
          <a:noFill/>
          <a:ln>
            <a:noFill/>
          </a:ln>
        </p:spPr>
        <p:txBody>
          <a:bodyPr spcFirstLastPara="1" wrap="square" lIns="91425" tIns="45700" rIns="91425" bIns="45700" anchor="t"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8" name="Google Shape;118;p43"/>
          <p:cNvSpPr txBox="1">
            <a:spLocks noGrp="1"/>
          </p:cNvSpPr>
          <p:nvPr>
            <p:ph type="ftr" idx="11"/>
          </p:nvPr>
        </p:nvSpPr>
        <p:spPr>
          <a:xfrm>
            <a:off x="301752" y="6410848"/>
            <a:ext cx="3383280" cy="36576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matchingName="Picture with Caption" type="picTx">
  <p:cSld name="PICTURE_WITH_CAPTION_TEXT">
    <p:spTree>
      <p:nvGrpSpPr>
        <p:cNvPr id="1" name="Shape 119"/>
        <p:cNvGrpSpPr/>
        <p:nvPr/>
      </p:nvGrpSpPr>
      <p:grpSpPr>
        <a:xfrm>
          <a:off x="0" y="0"/>
          <a:ext cx="0" cy="0"/>
          <a:chOff x="0" y="0"/>
          <a:chExt cx="0" cy="0"/>
        </a:xfrm>
      </p:grpSpPr>
      <p:cxnSp>
        <p:nvCxnSpPr>
          <p:cNvPr id="120" name="Google Shape;120;p44"/>
          <p:cNvCxnSpPr/>
          <p:nvPr/>
        </p:nvCxnSpPr>
        <p:spPr>
          <a:xfrm>
            <a:off x="152400" y="533400"/>
            <a:ext cx="8833104" cy="0"/>
          </a:xfrm>
          <a:prstGeom prst="straightConnector1">
            <a:avLst/>
          </a:prstGeom>
          <a:noFill/>
          <a:ln w="11425" cap="flat" cmpd="sng">
            <a:solidFill>
              <a:srgbClr val="7A9798"/>
            </a:solidFill>
            <a:prstDash val="dash"/>
            <a:round/>
            <a:headEnd type="none" w="sm" len="sm"/>
            <a:tailEnd type="none" w="sm" len="sm"/>
          </a:ln>
        </p:spPr>
      </p:cxnSp>
      <p:sp>
        <p:nvSpPr>
          <p:cNvPr id="121" name="Google Shape;121;p44"/>
          <p:cNvSpPr/>
          <p:nvPr/>
        </p:nvSpPr>
        <p:spPr>
          <a:xfrm>
            <a:off x="0" y="6705600"/>
            <a:ext cx="9144000" cy="1524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orgia"/>
              <a:ea typeface="Georgia"/>
              <a:cs typeface="Georgia"/>
              <a:sym typeface="Georgia"/>
            </a:endParaRPr>
          </a:p>
        </p:txBody>
      </p:sp>
      <p:sp>
        <p:nvSpPr>
          <p:cNvPr id="122" name="Google Shape;122;p44"/>
          <p:cNvSpPr/>
          <p:nvPr/>
        </p:nvSpPr>
        <p:spPr>
          <a:xfrm>
            <a:off x="8991600" y="0"/>
            <a:ext cx="152400" cy="68580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orgia"/>
              <a:ea typeface="Georgia"/>
              <a:cs typeface="Georgia"/>
              <a:sym typeface="Georgia"/>
            </a:endParaRPr>
          </a:p>
        </p:txBody>
      </p:sp>
      <p:sp>
        <p:nvSpPr>
          <p:cNvPr id="123" name="Google Shape;123;p44"/>
          <p:cNvSpPr/>
          <p:nvPr/>
        </p:nvSpPr>
        <p:spPr>
          <a:xfrm>
            <a:off x="0" y="0"/>
            <a:ext cx="9144000" cy="1524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orgia"/>
              <a:ea typeface="Georgia"/>
              <a:cs typeface="Georgia"/>
              <a:sym typeface="Georgia"/>
            </a:endParaRPr>
          </a:p>
        </p:txBody>
      </p:sp>
      <p:sp>
        <p:nvSpPr>
          <p:cNvPr id="124" name="Google Shape;124;p44"/>
          <p:cNvSpPr/>
          <p:nvPr/>
        </p:nvSpPr>
        <p:spPr>
          <a:xfrm>
            <a:off x="0" y="0"/>
            <a:ext cx="152400" cy="68580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orgia"/>
              <a:ea typeface="Georgia"/>
              <a:cs typeface="Georgia"/>
              <a:sym typeface="Georgia"/>
            </a:endParaRPr>
          </a:p>
        </p:txBody>
      </p:sp>
      <p:sp>
        <p:nvSpPr>
          <p:cNvPr id="125" name="Google Shape;125;p44"/>
          <p:cNvSpPr/>
          <p:nvPr/>
        </p:nvSpPr>
        <p:spPr>
          <a:xfrm>
            <a:off x="152400" y="152400"/>
            <a:ext cx="8833104" cy="301752"/>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orgia"/>
              <a:ea typeface="Georgia"/>
              <a:cs typeface="Georgia"/>
              <a:sym typeface="Georgia"/>
            </a:endParaRPr>
          </a:p>
        </p:txBody>
      </p:sp>
      <p:sp>
        <p:nvSpPr>
          <p:cNvPr id="126" name="Google Shape;126;p44"/>
          <p:cNvSpPr/>
          <p:nvPr/>
        </p:nvSpPr>
        <p:spPr>
          <a:xfrm>
            <a:off x="152400" y="609600"/>
            <a:ext cx="2743200" cy="58674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eorgia"/>
              <a:ea typeface="Georgia"/>
              <a:cs typeface="Georgia"/>
              <a:sym typeface="Georgia"/>
            </a:endParaRPr>
          </a:p>
        </p:txBody>
      </p:sp>
      <p:sp>
        <p:nvSpPr>
          <p:cNvPr id="127" name="Google Shape;127;p44"/>
          <p:cNvSpPr/>
          <p:nvPr/>
        </p:nvSpPr>
        <p:spPr>
          <a:xfrm>
            <a:off x="152400" y="155448"/>
            <a:ext cx="8833104" cy="6547104"/>
          </a:xfrm>
          <a:prstGeom prst="rect">
            <a:avLst/>
          </a:prstGeom>
          <a:noFill/>
          <a:ln w="9525" cap="flat" cmpd="sng">
            <a:solidFill>
              <a:srgbClr val="7A979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orgia"/>
              <a:ea typeface="Georgia"/>
              <a:cs typeface="Georgia"/>
              <a:sym typeface="Georgia"/>
            </a:endParaRPr>
          </a:p>
        </p:txBody>
      </p:sp>
      <p:sp>
        <p:nvSpPr>
          <p:cNvPr id="128" name="Google Shape;128;p44"/>
          <p:cNvSpPr/>
          <p:nvPr/>
        </p:nvSpPr>
        <p:spPr>
          <a:xfrm>
            <a:off x="1295400" y="228600"/>
            <a:ext cx="609600" cy="609600"/>
          </a:xfrm>
          <a:prstGeom prst="ellipse">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eorgia"/>
              <a:ea typeface="Georgia"/>
              <a:cs typeface="Georgia"/>
              <a:sym typeface="Georgia"/>
            </a:endParaRPr>
          </a:p>
        </p:txBody>
      </p:sp>
      <p:sp>
        <p:nvSpPr>
          <p:cNvPr id="129" name="Google Shape;129;p44"/>
          <p:cNvSpPr/>
          <p:nvPr/>
        </p:nvSpPr>
        <p:spPr>
          <a:xfrm>
            <a:off x="1389888" y="323088"/>
            <a:ext cx="420624" cy="420624"/>
          </a:xfrm>
          <a:prstGeom prst="ellipse">
            <a:avLst/>
          </a:prstGeom>
          <a:solidFill>
            <a:srgbClr val="FFFFFF"/>
          </a:solidFill>
          <a:ln w="50800" cap="rnd" cmpd="dbl">
            <a:solidFill>
              <a:srgbClr val="7A979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eorgia"/>
              <a:ea typeface="Georgia"/>
              <a:cs typeface="Georgia"/>
              <a:sym typeface="Georgia"/>
            </a:endParaRPr>
          </a:p>
        </p:txBody>
      </p:sp>
      <p:sp>
        <p:nvSpPr>
          <p:cNvPr id="130" name="Google Shape;130;p44"/>
          <p:cNvSpPr txBox="1">
            <a:spLocks noGrp="1"/>
          </p:cNvSpPr>
          <p:nvPr>
            <p:ph type="sldNum" idx="12"/>
          </p:nvPr>
        </p:nvSpPr>
        <p:spPr>
          <a:xfrm>
            <a:off x="1371600" y="312738"/>
            <a:ext cx="457200" cy="441325"/>
          </a:xfrm>
          <a:prstGeom prst="rect">
            <a:avLst/>
          </a:prstGeom>
          <a:noFill/>
          <a:ln>
            <a:noFill/>
          </a:ln>
        </p:spPr>
        <p:txBody>
          <a:bodyPr spcFirstLastPara="1" wrap="square" lIns="45700" tIns="45700" rIns="45700" bIns="45700" anchor="ctr" anchorCtr="0">
            <a:norm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pPr marL="0" lvl="0" indent="0" algn="ctr" rtl="0">
                <a:spcBef>
                  <a:spcPts val="0"/>
                </a:spcBef>
                <a:spcAft>
                  <a:spcPts val="0"/>
                </a:spcAft>
                <a:buNone/>
              </a:pPr>
              <a:t>‹#›</a:t>
            </a:fld>
            <a:endParaRPr/>
          </a:p>
        </p:txBody>
      </p:sp>
      <p:sp>
        <p:nvSpPr>
          <p:cNvPr id="131" name="Google Shape;131;p44"/>
          <p:cNvSpPr txBox="1">
            <a:spLocks noGrp="1"/>
          </p:cNvSpPr>
          <p:nvPr>
            <p:ph type="title"/>
          </p:nvPr>
        </p:nvSpPr>
        <p:spPr>
          <a:xfrm>
            <a:off x="3000375" y="5029200"/>
            <a:ext cx="5867400" cy="121920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Clr>
                <a:schemeClr val="dk2"/>
              </a:buClr>
              <a:buSzPts val="2400"/>
              <a:buFont typeface="Georgia"/>
              <a:buNone/>
              <a:defRPr sz="2400" b="1">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2" name="Google Shape;132;p44"/>
          <p:cNvSpPr>
            <a:spLocks noGrp="1"/>
          </p:cNvSpPr>
          <p:nvPr>
            <p:ph type="pic" idx="2"/>
          </p:nvPr>
        </p:nvSpPr>
        <p:spPr>
          <a:xfrm>
            <a:off x="3000375" y="609600"/>
            <a:ext cx="5867400" cy="4267200"/>
          </a:xfrm>
          <a:prstGeom prst="rect">
            <a:avLst/>
          </a:prstGeom>
          <a:noFill/>
          <a:ln>
            <a:noFill/>
          </a:ln>
        </p:spPr>
        <p:txBody>
          <a:bodyPr spcFirstLastPara="1" wrap="square" lIns="91425" tIns="45700" rIns="91425" bIns="45700" anchor="t" anchorCtr="0">
            <a:normAutofit/>
          </a:bodyPr>
          <a:lstStyle>
            <a:lvl1pPr marR="0" lvl="0" algn="l" rtl="0">
              <a:spcBef>
                <a:spcPts val="640"/>
              </a:spcBef>
              <a:spcAft>
                <a:spcPts val="0"/>
              </a:spcAft>
              <a:buClr>
                <a:schemeClr val="accent1"/>
              </a:buClr>
              <a:buSzPts val="2720"/>
              <a:buFont typeface="Noto Sans Symbols"/>
              <a:buNone/>
              <a:defRPr sz="3200" b="0" i="0" u="none" strike="noStrike" cap="none">
                <a:solidFill>
                  <a:schemeClr val="dk1"/>
                </a:solidFill>
                <a:latin typeface="Georgia"/>
                <a:ea typeface="Georgia"/>
                <a:cs typeface="Georgia"/>
                <a:sym typeface="Georgia"/>
              </a:defRPr>
            </a:lvl1pPr>
            <a:lvl2pPr marR="0" lvl="1" algn="l" rtl="0">
              <a:spcBef>
                <a:spcPts val="440"/>
              </a:spcBef>
              <a:spcAft>
                <a:spcPts val="0"/>
              </a:spcAft>
              <a:buClr>
                <a:schemeClr val="accent2"/>
              </a:buClr>
              <a:buSzPts val="1540"/>
              <a:buFont typeface="Noto Sans Symbols"/>
              <a:buChar char="⚪"/>
              <a:defRPr sz="2200" b="0" i="0" u="none" strike="noStrike" cap="none">
                <a:solidFill>
                  <a:schemeClr val="dk2"/>
                </a:solidFill>
                <a:latin typeface="Georgia"/>
                <a:ea typeface="Georgia"/>
                <a:cs typeface="Georgia"/>
                <a:sym typeface="Georgia"/>
              </a:defRPr>
            </a:lvl2pPr>
            <a:lvl3pPr marR="0" lvl="2" algn="l" rtl="0">
              <a:spcBef>
                <a:spcPts val="400"/>
              </a:spcBef>
              <a:spcAft>
                <a:spcPts val="0"/>
              </a:spcAft>
              <a:buClr>
                <a:schemeClr val="accent3"/>
              </a:buClr>
              <a:buSzPts val="1500"/>
              <a:buFont typeface="Noto Sans Symbols"/>
              <a:buChar char="⯍"/>
              <a:defRPr sz="2000" b="0" i="0" u="none" strike="noStrike" cap="none">
                <a:solidFill>
                  <a:schemeClr val="dk1"/>
                </a:solidFill>
                <a:latin typeface="Georgia"/>
                <a:ea typeface="Georgia"/>
                <a:cs typeface="Georgia"/>
                <a:sym typeface="Georgia"/>
              </a:defRPr>
            </a:lvl3pPr>
            <a:lvl4pPr marR="0" lvl="3" algn="l" rtl="0">
              <a:spcBef>
                <a:spcPts val="400"/>
              </a:spcBef>
              <a:spcAft>
                <a:spcPts val="0"/>
              </a:spcAft>
              <a:buClr>
                <a:schemeClr val="accent4"/>
              </a:buClr>
              <a:buSzPts val="1400"/>
              <a:buFont typeface="Noto Sans Symbols"/>
              <a:buChar char="🞆"/>
              <a:defRPr sz="2000" b="0" i="0" u="none" strike="noStrike" cap="none">
                <a:solidFill>
                  <a:schemeClr val="dk2"/>
                </a:solidFill>
                <a:latin typeface="Georgia"/>
                <a:ea typeface="Georgia"/>
                <a:cs typeface="Georgia"/>
                <a:sym typeface="Georgia"/>
              </a:defRPr>
            </a:lvl4pPr>
            <a:lvl5pPr marR="0" lvl="4" algn="l" rtl="0">
              <a:spcBef>
                <a:spcPts val="360"/>
              </a:spcBef>
              <a:spcAft>
                <a:spcPts val="0"/>
              </a:spcAft>
              <a:buClr>
                <a:schemeClr val="accent5"/>
              </a:buClr>
              <a:buSzPts val="1800"/>
              <a:buFont typeface="Georgia"/>
              <a:buChar char="•"/>
              <a:defRPr sz="1800" b="0" i="0" u="none" strike="noStrike" cap="none">
                <a:solidFill>
                  <a:schemeClr val="dk1"/>
                </a:solidFill>
                <a:latin typeface="Georgia"/>
                <a:ea typeface="Georgia"/>
                <a:cs typeface="Georgia"/>
                <a:sym typeface="Georgia"/>
              </a:defRPr>
            </a:lvl5pPr>
            <a:lvl6pPr marR="0" lvl="5" algn="l" rtl="0">
              <a:spcBef>
                <a:spcPts val="360"/>
              </a:spcBef>
              <a:spcAft>
                <a:spcPts val="0"/>
              </a:spcAft>
              <a:buClr>
                <a:schemeClr val="accent6"/>
              </a:buClr>
              <a:buSzPts val="1440"/>
              <a:buFont typeface="Noto Sans Symbols"/>
              <a:buChar char="⚫"/>
              <a:defRPr sz="1800" b="0" i="0" u="none" strike="noStrike" cap="none">
                <a:solidFill>
                  <a:schemeClr val="dk1"/>
                </a:solidFill>
                <a:latin typeface="Georgia"/>
                <a:ea typeface="Georgia"/>
                <a:cs typeface="Georgia"/>
                <a:sym typeface="Georgia"/>
              </a:defRPr>
            </a:lvl6pPr>
            <a:lvl7pPr marR="0" lvl="6" algn="l" rtl="0">
              <a:spcBef>
                <a:spcPts val="320"/>
              </a:spcBef>
              <a:spcAft>
                <a:spcPts val="0"/>
              </a:spcAft>
              <a:buClr>
                <a:srgbClr val="B75640"/>
              </a:buClr>
              <a:buSzPts val="1440"/>
              <a:buFont typeface="Georgia"/>
              <a:buChar char="•"/>
              <a:defRPr sz="1600" b="0" i="0" u="none" strike="noStrike" cap="none">
                <a:solidFill>
                  <a:schemeClr val="dk1"/>
                </a:solidFill>
                <a:latin typeface="Georgia"/>
                <a:ea typeface="Georgia"/>
                <a:cs typeface="Georgia"/>
                <a:sym typeface="Georgia"/>
              </a:defRPr>
            </a:lvl7pPr>
            <a:lvl8pPr marR="0" lvl="7" algn="l" rtl="0">
              <a:spcBef>
                <a:spcPts val="320"/>
              </a:spcBef>
              <a:spcAft>
                <a:spcPts val="0"/>
              </a:spcAft>
              <a:buClr>
                <a:srgbClr val="7A6B62"/>
              </a:buClr>
              <a:buSzPts val="1600"/>
              <a:buFont typeface="Georgia"/>
              <a:buChar char="•"/>
              <a:defRPr sz="1600" b="0" i="0" u="none" strike="noStrike" cap="none">
                <a:solidFill>
                  <a:schemeClr val="dk1"/>
                </a:solidFill>
                <a:latin typeface="Georgia"/>
                <a:ea typeface="Georgia"/>
                <a:cs typeface="Georgia"/>
                <a:sym typeface="Georgia"/>
              </a:defRPr>
            </a:lvl8pPr>
            <a:lvl9pPr marR="0" lvl="8" algn="l" rtl="0">
              <a:spcBef>
                <a:spcPts val="280"/>
              </a:spcBef>
              <a:spcAft>
                <a:spcPts val="0"/>
              </a:spcAft>
              <a:buClr>
                <a:srgbClr val="B29D00"/>
              </a:buClr>
              <a:buSzPts val="1260"/>
              <a:buFont typeface="Georgia"/>
              <a:buChar char="•"/>
              <a:defRPr sz="1400" b="0" i="0" u="none" strike="noStrike" cap="none">
                <a:solidFill>
                  <a:schemeClr val="dk1"/>
                </a:solidFill>
                <a:latin typeface="Georgia"/>
                <a:ea typeface="Georgia"/>
                <a:cs typeface="Georgia"/>
                <a:sym typeface="Georgia"/>
              </a:defRPr>
            </a:lvl9pPr>
          </a:lstStyle>
          <a:p>
            <a:endParaRPr/>
          </a:p>
        </p:txBody>
      </p:sp>
      <p:sp>
        <p:nvSpPr>
          <p:cNvPr id="133" name="Google Shape;133;p44"/>
          <p:cNvSpPr txBox="1">
            <a:spLocks noGrp="1"/>
          </p:cNvSpPr>
          <p:nvPr>
            <p:ph type="body" idx="1"/>
          </p:nvPr>
        </p:nvSpPr>
        <p:spPr>
          <a:xfrm>
            <a:off x="381000" y="990600"/>
            <a:ext cx="2438400" cy="5257800"/>
          </a:xfrm>
          <a:prstGeom prst="rect">
            <a:avLst/>
          </a:prstGeom>
          <a:noFill/>
          <a:ln>
            <a:noFill/>
          </a:ln>
        </p:spPr>
        <p:txBody>
          <a:bodyPr spcFirstLastPara="1" wrap="square" lIns="91425" tIns="45700" rIns="91425" bIns="45700" anchor="t" anchorCtr="0">
            <a:normAutofit/>
          </a:bodyPr>
          <a:lstStyle>
            <a:lvl1pPr marL="457200" lvl="0" indent="-228600" algn="l">
              <a:spcBef>
                <a:spcPts val="320"/>
              </a:spcBef>
              <a:spcAft>
                <a:spcPts val="0"/>
              </a:spcAft>
              <a:buSzPts val="1360"/>
              <a:buFont typeface="Georgia"/>
              <a:buNone/>
              <a:defRPr sz="1600">
                <a:solidFill>
                  <a:srgbClr val="FFFFFF"/>
                </a:solidFill>
              </a:defRPr>
            </a:lvl1pPr>
            <a:lvl2pPr marL="914400" lvl="1" indent="-281940" algn="l">
              <a:spcBef>
                <a:spcPts val="1000"/>
              </a:spcBef>
              <a:spcAft>
                <a:spcPts val="0"/>
              </a:spcAft>
              <a:buSzPts val="840"/>
              <a:buChar char="⚪"/>
              <a:defRPr sz="1200"/>
            </a:lvl2pPr>
            <a:lvl3pPr marL="1371600" lvl="2" indent="-276225" algn="l">
              <a:spcBef>
                <a:spcPts val="200"/>
              </a:spcBef>
              <a:spcAft>
                <a:spcPts val="0"/>
              </a:spcAft>
              <a:buSzPts val="750"/>
              <a:buChar char="⯍"/>
              <a:defRPr sz="1000"/>
            </a:lvl3pPr>
            <a:lvl4pPr marL="1828800" lvl="3" indent="-268605" algn="l">
              <a:spcBef>
                <a:spcPts val="180"/>
              </a:spcBef>
              <a:spcAft>
                <a:spcPts val="0"/>
              </a:spcAft>
              <a:buSzPts val="630"/>
              <a:buChar char="🞆"/>
              <a:defRPr sz="900"/>
            </a:lvl4pPr>
            <a:lvl5pPr marL="2286000" lvl="4" indent="-285750" algn="l">
              <a:spcBef>
                <a:spcPts val="180"/>
              </a:spcBef>
              <a:spcAft>
                <a:spcPts val="0"/>
              </a:spcAft>
              <a:buSzPts val="900"/>
              <a:buFont typeface="Georgia"/>
              <a:buChar char="•"/>
              <a:defRPr sz="900"/>
            </a:lvl5pPr>
            <a:lvl6pPr marL="2743200" lvl="5" indent="-320039" algn="l">
              <a:spcBef>
                <a:spcPts val="360"/>
              </a:spcBef>
              <a:spcAft>
                <a:spcPts val="0"/>
              </a:spcAft>
              <a:buSzPts val="1440"/>
              <a:buChar char="⚫"/>
              <a:defRPr/>
            </a:lvl6pPr>
            <a:lvl7pPr marL="3200400" lvl="6" indent="-331470" algn="l">
              <a:spcBef>
                <a:spcPts val="360"/>
              </a:spcBef>
              <a:spcAft>
                <a:spcPts val="0"/>
              </a:spcAft>
              <a:buSzPts val="1620"/>
              <a:buChar char="•"/>
              <a:defRPr/>
            </a:lvl7pPr>
            <a:lvl8pPr marL="3657600" lvl="7" indent="-342900" algn="l">
              <a:spcBef>
                <a:spcPts val="360"/>
              </a:spcBef>
              <a:spcAft>
                <a:spcPts val="0"/>
              </a:spcAft>
              <a:buSzPts val="1800"/>
              <a:buChar char="•"/>
              <a:defRPr/>
            </a:lvl8pPr>
            <a:lvl9pPr marL="4114800" lvl="8" indent="-331470" algn="l">
              <a:spcBef>
                <a:spcPts val="360"/>
              </a:spcBef>
              <a:spcAft>
                <a:spcPts val="0"/>
              </a:spcAft>
              <a:buSzPts val="1620"/>
              <a:buChar char="•"/>
              <a:defRPr/>
            </a:lvl9pPr>
          </a:lstStyle>
          <a:p>
            <a:endParaRPr/>
          </a:p>
        </p:txBody>
      </p:sp>
      <p:sp>
        <p:nvSpPr>
          <p:cNvPr id="134" name="Google Shape;134;p44"/>
          <p:cNvSpPr/>
          <p:nvPr/>
        </p:nvSpPr>
        <p:spPr>
          <a:xfrm>
            <a:off x="149352" y="6388385"/>
            <a:ext cx="8833104" cy="309563"/>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orgia"/>
              <a:ea typeface="Georgia"/>
              <a:cs typeface="Georgia"/>
              <a:sym typeface="Georgia"/>
            </a:endParaRPr>
          </a:p>
        </p:txBody>
      </p:sp>
      <p:sp>
        <p:nvSpPr>
          <p:cNvPr id="135" name="Google Shape;135;p44"/>
          <p:cNvSpPr txBox="1">
            <a:spLocks noGrp="1"/>
          </p:cNvSpPr>
          <p:nvPr>
            <p:ph type="dt" idx="10"/>
          </p:nvPr>
        </p:nvSpPr>
        <p:spPr>
          <a:xfrm>
            <a:off x="5788152" y="6404984"/>
            <a:ext cx="3044952" cy="365760"/>
          </a:xfrm>
          <a:prstGeom prst="rect">
            <a:avLst/>
          </a:prstGeom>
          <a:noFill/>
          <a:ln>
            <a:noFill/>
          </a:ln>
        </p:spPr>
        <p:txBody>
          <a:bodyPr spcFirstLastPara="1" wrap="square" lIns="91425" tIns="45700" rIns="91425" bIns="45700" anchor="t"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6" name="Google Shape;136;p44"/>
          <p:cNvSpPr txBox="1">
            <a:spLocks noGrp="1"/>
          </p:cNvSpPr>
          <p:nvPr>
            <p:ph type="ftr" idx="11"/>
          </p:nvPr>
        </p:nvSpPr>
        <p:spPr>
          <a:xfrm>
            <a:off x="301752" y="6410848"/>
            <a:ext cx="3584448" cy="36576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35"/>
          <p:cNvSpPr/>
          <p:nvPr/>
        </p:nvSpPr>
        <p:spPr>
          <a:xfrm>
            <a:off x="0" y="6705600"/>
            <a:ext cx="9144000" cy="1524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orgia"/>
              <a:ea typeface="Georgia"/>
              <a:cs typeface="Georgia"/>
              <a:sym typeface="Georgia"/>
            </a:endParaRPr>
          </a:p>
        </p:txBody>
      </p:sp>
      <p:sp>
        <p:nvSpPr>
          <p:cNvPr id="7" name="Google Shape;7;p35"/>
          <p:cNvSpPr/>
          <p:nvPr/>
        </p:nvSpPr>
        <p:spPr>
          <a:xfrm>
            <a:off x="0" y="0"/>
            <a:ext cx="9144000" cy="1393371"/>
          </a:xfrm>
          <a:prstGeom prst="rect">
            <a:avLst/>
          </a:pr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orgia"/>
              <a:ea typeface="Georgia"/>
              <a:cs typeface="Georgia"/>
              <a:sym typeface="Georgia"/>
            </a:endParaRPr>
          </a:p>
        </p:txBody>
      </p:sp>
      <p:sp>
        <p:nvSpPr>
          <p:cNvPr id="8" name="Google Shape;8;p35"/>
          <p:cNvSpPr/>
          <p:nvPr/>
        </p:nvSpPr>
        <p:spPr>
          <a:xfrm>
            <a:off x="0" y="0"/>
            <a:ext cx="152400" cy="68580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orgia"/>
              <a:ea typeface="Georgia"/>
              <a:cs typeface="Georgia"/>
              <a:sym typeface="Georgia"/>
            </a:endParaRPr>
          </a:p>
        </p:txBody>
      </p:sp>
      <p:sp>
        <p:nvSpPr>
          <p:cNvPr id="9" name="Google Shape;9;p35"/>
          <p:cNvSpPr/>
          <p:nvPr/>
        </p:nvSpPr>
        <p:spPr>
          <a:xfrm>
            <a:off x="8991600" y="0"/>
            <a:ext cx="152400" cy="68580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orgia"/>
              <a:ea typeface="Georgia"/>
              <a:cs typeface="Georgia"/>
              <a:sym typeface="Georgia"/>
            </a:endParaRPr>
          </a:p>
        </p:txBody>
      </p:sp>
      <p:sp>
        <p:nvSpPr>
          <p:cNvPr id="10" name="Google Shape;10;p35"/>
          <p:cNvSpPr/>
          <p:nvPr/>
        </p:nvSpPr>
        <p:spPr>
          <a:xfrm>
            <a:off x="149352" y="6388385"/>
            <a:ext cx="8833104" cy="309563"/>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orgia"/>
              <a:ea typeface="Georgia"/>
              <a:cs typeface="Georgia"/>
              <a:sym typeface="Georgia"/>
            </a:endParaRPr>
          </a:p>
        </p:txBody>
      </p:sp>
      <p:sp>
        <p:nvSpPr>
          <p:cNvPr id="11" name="Google Shape;11;p35"/>
          <p:cNvSpPr txBox="1">
            <a:spLocks noGrp="1"/>
          </p:cNvSpPr>
          <p:nvPr>
            <p:ph type="dt" idx="10"/>
          </p:nvPr>
        </p:nvSpPr>
        <p:spPr>
          <a:xfrm>
            <a:off x="5791200" y="6404984"/>
            <a:ext cx="3044952" cy="36576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400">
                <a:solidFill>
                  <a:srgbClr val="FFFFFF"/>
                </a:solidFill>
                <a:latin typeface="Georgia"/>
                <a:ea typeface="Georgia"/>
                <a:cs typeface="Georgia"/>
                <a:sym typeface="Georgia"/>
              </a:defRPr>
            </a:lvl1pPr>
            <a:lvl2pPr marR="0" lvl="1"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2pPr>
            <a:lvl3pPr marR="0" lvl="2"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3pPr>
            <a:lvl4pPr marR="0" lvl="3"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4pPr>
            <a:lvl5pPr marR="0" lvl="4"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5pPr>
            <a:lvl6pPr marR="0" lvl="5"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6pPr>
            <a:lvl7pPr marR="0" lvl="6"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7pPr>
            <a:lvl8pPr marR="0" lvl="7"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8pPr>
            <a:lvl9pPr marR="0" lvl="8"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9pPr>
          </a:lstStyle>
          <a:p>
            <a:endParaRPr/>
          </a:p>
        </p:txBody>
      </p:sp>
      <p:sp>
        <p:nvSpPr>
          <p:cNvPr id="12" name="Google Shape;12;p35"/>
          <p:cNvSpPr txBox="1">
            <a:spLocks noGrp="1"/>
          </p:cNvSpPr>
          <p:nvPr>
            <p:ph type="ftr" idx="11"/>
          </p:nvPr>
        </p:nvSpPr>
        <p:spPr>
          <a:xfrm>
            <a:off x="304800" y="6410848"/>
            <a:ext cx="3581400" cy="36576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a:solidFill>
                  <a:srgbClr val="FFFFFF"/>
                </a:solidFill>
                <a:latin typeface="Georgia"/>
                <a:ea typeface="Georgia"/>
                <a:cs typeface="Georgia"/>
                <a:sym typeface="Georgia"/>
              </a:defRPr>
            </a:lvl1pPr>
            <a:lvl2pPr marR="0" lvl="1"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2pPr>
            <a:lvl3pPr marR="0" lvl="2"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3pPr>
            <a:lvl4pPr marR="0" lvl="3"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4pPr>
            <a:lvl5pPr marR="0" lvl="4"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5pPr>
            <a:lvl6pPr marR="0" lvl="5"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6pPr>
            <a:lvl7pPr marR="0" lvl="6"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7pPr>
            <a:lvl8pPr marR="0" lvl="7"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8pPr>
            <a:lvl9pPr marR="0" lvl="8"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9pPr>
          </a:lstStyle>
          <a:p>
            <a:endParaRPr/>
          </a:p>
        </p:txBody>
      </p:sp>
      <p:sp>
        <p:nvSpPr>
          <p:cNvPr id="13" name="Google Shape;13;p35"/>
          <p:cNvSpPr/>
          <p:nvPr/>
        </p:nvSpPr>
        <p:spPr>
          <a:xfrm>
            <a:off x="152400" y="155448"/>
            <a:ext cx="8833104" cy="6547104"/>
          </a:xfrm>
          <a:prstGeom prst="rect">
            <a:avLst/>
          </a:prstGeom>
          <a:noFill/>
          <a:ln w="9525" cap="flat" cmpd="sng">
            <a:solidFill>
              <a:srgbClr val="7A979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Georgia"/>
              <a:ea typeface="Georgia"/>
              <a:cs typeface="Georgia"/>
              <a:sym typeface="Georgia"/>
            </a:endParaRPr>
          </a:p>
        </p:txBody>
      </p:sp>
      <p:cxnSp>
        <p:nvCxnSpPr>
          <p:cNvPr id="14" name="Google Shape;14;p35"/>
          <p:cNvCxnSpPr/>
          <p:nvPr/>
        </p:nvCxnSpPr>
        <p:spPr>
          <a:xfrm>
            <a:off x="152400" y="1276743"/>
            <a:ext cx="8833104" cy="0"/>
          </a:xfrm>
          <a:prstGeom prst="straightConnector1">
            <a:avLst/>
          </a:prstGeom>
          <a:noFill/>
          <a:ln w="9525" cap="flat" cmpd="sng">
            <a:solidFill>
              <a:srgbClr val="7A9798"/>
            </a:solidFill>
            <a:prstDash val="dash"/>
            <a:round/>
            <a:headEnd type="none" w="sm" len="sm"/>
            <a:tailEnd type="none" w="sm" len="sm"/>
          </a:ln>
        </p:spPr>
      </p:cxnSp>
      <p:sp>
        <p:nvSpPr>
          <p:cNvPr id="15" name="Google Shape;15;p35"/>
          <p:cNvSpPr/>
          <p:nvPr/>
        </p:nvSpPr>
        <p:spPr>
          <a:xfrm>
            <a:off x="4267200" y="956036"/>
            <a:ext cx="609600" cy="609600"/>
          </a:xfrm>
          <a:prstGeom prst="ellipse">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eorgia"/>
              <a:ea typeface="Georgia"/>
              <a:cs typeface="Georgia"/>
              <a:sym typeface="Georgia"/>
            </a:endParaRPr>
          </a:p>
        </p:txBody>
      </p:sp>
      <p:sp>
        <p:nvSpPr>
          <p:cNvPr id="16" name="Google Shape;16;p35"/>
          <p:cNvSpPr/>
          <p:nvPr/>
        </p:nvSpPr>
        <p:spPr>
          <a:xfrm>
            <a:off x="4361688" y="1050524"/>
            <a:ext cx="420624" cy="420624"/>
          </a:xfrm>
          <a:prstGeom prst="ellipse">
            <a:avLst/>
          </a:prstGeom>
          <a:solidFill>
            <a:srgbClr val="FFFFFF"/>
          </a:solidFill>
          <a:ln w="50800" cap="rnd" cmpd="dbl">
            <a:solidFill>
              <a:srgbClr val="7A979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eorgia"/>
              <a:ea typeface="Georgia"/>
              <a:cs typeface="Georgia"/>
              <a:sym typeface="Georgia"/>
            </a:endParaRPr>
          </a:p>
        </p:txBody>
      </p:sp>
      <p:sp>
        <p:nvSpPr>
          <p:cNvPr id="17" name="Google Shape;17;p35"/>
          <p:cNvSpPr txBox="1">
            <a:spLocks noGrp="1"/>
          </p:cNvSpPr>
          <p:nvPr>
            <p:ph type="sldNum" idx="12"/>
          </p:nvPr>
        </p:nvSpPr>
        <p:spPr>
          <a:xfrm>
            <a:off x="4343400" y="1040174"/>
            <a:ext cx="457200" cy="441325"/>
          </a:xfrm>
          <a:prstGeom prst="rect">
            <a:avLst/>
          </a:prstGeom>
          <a:noFill/>
          <a:ln>
            <a:noFill/>
          </a:ln>
        </p:spPr>
        <p:txBody>
          <a:bodyPr spcFirstLastPara="1" wrap="square" lIns="45700" tIns="45700" rIns="45700" bIns="45700" anchor="ctr" anchorCtr="0">
            <a:normAutofit/>
          </a:bodyPr>
          <a:lstStyle>
            <a:lvl1pPr marL="0" marR="0" lvl="0" indent="0" algn="ctr" rtl="0">
              <a:spcBef>
                <a:spcPts val="0"/>
              </a:spcBef>
              <a:buNone/>
              <a:defRPr sz="1600" b="0" u="none">
                <a:solidFill>
                  <a:srgbClr val="7A9798"/>
                </a:solidFill>
                <a:latin typeface="Georgia"/>
                <a:ea typeface="Georgia"/>
                <a:cs typeface="Georgia"/>
                <a:sym typeface="Georgia"/>
              </a:defRPr>
            </a:lvl1pPr>
            <a:lvl2pPr marL="0" marR="0" lvl="1" indent="0" algn="ctr" rtl="0">
              <a:spcBef>
                <a:spcPts val="0"/>
              </a:spcBef>
              <a:buNone/>
              <a:defRPr sz="1600" b="0" u="none">
                <a:solidFill>
                  <a:srgbClr val="7A9798"/>
                </a:solidFill>
                <a:latin typeface="Georgia"/>
                <a:ea typeface="Georgia"/>
                <a:cs typeface="Georgia"/>
                <a:sym typeface="Georgia"/>
              </a:defRPr>
            </a:lvl2pPr>
            <a:lvl3pPr marL="0" marR="0" lvl="2" indent="0" algn="ctr" rtl="0">
              <a:spcBef>
                <a:spcPts val="0"/>
              </a:spcBef>
              <a:buNone/>
              <a:defRPr sz="1600" b="0" u="none">
                <a:solidFill>
                  <a:srgbClr val="7A9798"/>
                </a:solidFill>
                <a:latin typeface="Georgia"/>
                <a:ea typeface="Georgia"/>
                <a:cs typeface="Georgia"/>
                <a:sym typeface="Georgia"/>
              </a:defRPr>
            </a:lvl3pPr>
            <a:lvl4pPr marL="0" marR="0" lvl="3" indent="0" algn="ctr" rtl="0">
              <a:spcBef>
                <a:spcPts val="0"/>
              </a:spcBef>
              <a:buNone/>
              <a:defRPr sz="1600" b="0" u="none">
                <a:solidFill>
                  <a:srgbClr val="7A9798"/>
                </a:solidFill>
                <a:latin typeface="Georgia"/>
                <a:ea typeface="Georgia"/>
                <a:cs typeface="Georgia"/>
                <a:sym typeface="Georgia"/>
              </a:defRPr>
            </a:lvl4pPr>
            <a:lvl5pPr marL="0" marR="0" lvl="4" indent="0" algn="ctr" rtl="0">
              <a:spcBef>
                <a:spcPts val="0"/>
              </a:spcBef>
              <a:buNone/>
              <a:defRPr sz="1600" b="0" u="none">
                <a:solidFill>
                  <a:srgbClr val="7A9798"/>
                </a:solidFill>
                <a:latin typeface="Georgia"/>
                <a:ea typeface="Georgia"/>
                <a:cs typeface="Georgia"/>
                <a:sym typeface="Georgia"/>
              </a:defRPr>
            </a:lvl5pPr>
            <a:lvl6pPr marL="0" marR="0" lvl="5" indent="0" algn="ctr" rtl="0">
              <a:spcBef>
                <a:spcPts val="0"/>
              </a:spcBef>
              <a:buNone/>
              <a:defRPr sz="1600" b="0" u="none">
                <a:solidFill>
                  <a:srgbClr val="7A9798"/>
                </a:solidFill>
                <a:latin typeface="Georgia"/>
                <a:ea typeface="Georgia"/>
                <a:cs typeface="Georgia"/>
                <a:sym typeface="Georgia"/>
              </a:defRPr>
            </a:lvl6pPr>
            <a:lvl7pPr marL="0" marR="0" lvl="6" indent="0" algn="ctr" rtl="0">
              <a:spcBef>
                <a:spcPts val="0"/>
              </a:spcBef>
              <a:buNone/>
              <a:defRPr sz="1600" b="0" u="none">
                <a:solidFill>
                  <a:srgbClr val="7A9798"/>
                </a:solidFill>
                <a:latin typeface="Georgia"/>
                <a:ea typeface="Georgia"/>
                <a:cs typeface="Georgia"/>
                <a:sym typeface="Georgia"/>
              </a:defRPr>
            </a:lvl7pPr>
            <a:lvl8pPr marL="0" marR="0" lvl="7" indent="0" algn="ctr" rtl="0">
              <a:spcBef>
                <a:spcPts val="0"/>
              </a:spcBef>
              <a:buNone/>
              <a:defRPr sz="1600" b="0" u="none">
                <a:solidFill>
                  <a:srgbClr val="7A9798"/>
                </a:solidFill>
                <a:latin typeface="Georgia"/>
                <a:ea typeface="Georgia"/>
                <a:cs typeface="Georgia"/>
                <a:sym typeface="Georgia"/>
              </a:defRPr>
            </a:lvl8pPr>
            <a:lvl9pPr marL="0" marR="0" lvl="8" indent="0" algn="ctr" rtl="0">
              <a:spcBef>
                <a:spcPts val="0"/>
              </a:spcBef>
              <a:buNone/>
              <a:defRPr sz="1600" b="0" u="none">
                <a:solidFill>
                  <a:srgbClr val="7A9798"/>
                </a:solidFill>
                <a:latin typeface="Georgia"/>
                <a:ea typeface="Georgia"/>
                <a:cs typeface="Georgia"/>
                <a:sym typeface="Georgia"/>
              </a:defRPr>
            </a:lvl9pPr>
          </a:lstStyle>
          <a:p>
            <a:pPr marL="0" lvl="0" indent="0" algn="ctr" rtl="0">
              <a:spcBef>
                <a:spcPts val="0"/>
              </a:spcBef>
              <a:spcAft>
                <a:spcPts val="0"/>
              </a:spcAft>
              <a:buNone/>
            </a:pPr>
            <a:fld id="{00000000-1234-1234-1234-123412341234}" type="slidenum">
              <a:rPr lang="en-US"/>
              <a:pPr marL="0" lvl="0" indent="0" algn="ctr" rtl="0">
                <a:spcBef>
                  <a:spcPts val="0"/>
                </a:spcBef>
                <a:spcAft>
                  <a:spcPts val="0"/>
                </a:spcAft>
                <a:buNone/>
              </a:pPr>
              <a:t>‹#›</a:t>
            </a:fld>
            <a:endParaRPr/>
          </a:p>
        </p:txBody>
      </p:sp>
      <p:sp>
        <p:nvSpPr>
          <p:cNvPr id="18" name="Google Shape;18;p35"/>
          <p:cNvSpPr txBox="1">
            <a:spLocks noGrp="1"/>
          </p:cNvSpPr>
          <p:nvPr>
            <p:ph type="title"/>
          </p:nvPr>
        </p:nvSpPr>
        <p:spPr>
          <a:xfrm>
            <a:off x="301752" y="228600"/>
            <a:ext cx="8534400" cy="758952"/>
          </a:xfrm>
          <a:prstGeom prst="rect">
            <a:avLst/>
          </a:prstGeom>
          <a:noFill/>
          <a:ln>
            <a:noFill/>
          </a:ln>
        </p:spPr>
        <p:txBody>
          <a:bodyPr spcFirstLastPara="1" wrap="square" lIns="91425" tIns="45700" rIns="91425" bIns="45700" anchor="b" anchorCtr="0">
            <a:normAutofit/>
          </a:bodyPr>
          <a:lstStyle>
            <a:lvl1pPr marR="0" lvl="0" algn="ctr" rtl="0">
              <a:spcBef>
                <a:spcPts val="0"/>
              </a:spcBef>
              <a:spcAft>
                <a:spcPts val="0"/>
              </a:spcAft>
              <a:buClr>
                <a:srgbClr val="7A9798"/>
              </a:buClr>
              <a:buSzPts val="3300"/>
              <a:buFont typeface="Georgia"/>
              <a:buNone/>
              <a:defRPr sz="3300" b="0" i="0" u="none" strike="noStrike" cap="none">
                <a:solidFill>
                  <a:srgbClr val="7A9798"/>
                </a:solidFill>
                <a:latin typeface="Georgia"/>
                <a:ea typeface="Georgia"/>
                <a:cs typeface="Georgia"/>
                <a:sym typeface="Georgia"/>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9" name="Google Shape;19;p35"/>
          <p:cNvSpPr txBox="1">
            <a:spLocks noGrp="1"/>
          </p:cNvSpPr>
          <p:nvPr>
            <p:ph type="body" idx="1"/>
          </p:nvPr>
        </p:nvSpPr>
        <p:spPr>
          <a:xfrm>
            <a:off x="301752" y="1524000"/>
            <a:ext cx="8534400" cy="4599432"/>
          </a:xfrm>
          <a:prstGeom prst="rect">
            <a:avLst/>
          </a:prstGeom>
          <a:noFill/>
          <a:ln>
            <a:noFill/>
          </a:ln>
        </p:spPr>
        <p:txBody>
          <a:bodyPr spcFirstLastPara="1" wrap="square" lIns="91425" tIns="45700" rIns="91425" bIns="45700" anchor="t" anchorCtr="0">
            <a:normAutofit/>
          </a:bodyPr>
          <a:lstStyle>
            <a:lvl1pPr marL="457200" marR="0" lvl="0" indent="-374332" algn="l" rtl="0">
              <a:spcBef>
                <a:spcPts val="540"/>
              </a:spcBef>
              <a:spcAft>
                <a:spcPts val="0"/>
              </a:spcAft>
              <a:buClr>
                <a:schemeClr val="accent1"/>
              </a:buClr>
              <a:buSzPts val="2295"/>
              <a:buFont typeface="Noto Sans Symbols"/>
              <a:buChar char="⚫"/>
              <a:defRPr sz="2700" b="0" i="0" u="none" strike="noStrike" cap="none">
                <a:solidFill>
                  <a:schemeClr val="dk1"/>
                </a:solidFill>
                <a:latin typeface="Georgia"/>
                <a:ea typeface="Georgia"/>
                <a:cs typeface="Georgia"/>
                <a:sym typeface="Georgia"/>
              </a:defRPr>
            </a:lvl1pPr>
            <a:lvl2pPr marL="914400" marR="0" lvl="1" indent="-326390" algn="l" rtl="0">
              <a:spcBef>
                <a:spcPts val="440"/>
              </a:spcBef>
              <a:spcAft>
                <a:spcPts val="0"/>
              </a:spcAft>
              <a:buClr>
                <a:schemeClr val="accent2"/>
              </a:buClr>
              <a:buSzPts val="1540"/>
              <a:buFont typeface="Noto Sans Symbols"/>
              <a:buChar char="⚪"/>
              <a:defRPr sz="2200" b="0" i="0" u="none" strike="noStrike" cap="none">
                <a:solidFill>
                  <a:schemeClr val="dk2"/>
                </a:solidFill>
                <a:latin typeface="Georgia"/>
                <a:ea typeface="Georgia"/>
                <a:cs typeface="Georgia"/>
                <a:sym typeface="Georgia"/>
              </a:defRPr>
            </a:lvl2pPr>
            <a:lvl3pPr marL="1371600" marR="0" lvl="2" indent="-323850" algn="l" rtl="0">
              <a:spcBef>
                <a:spcPts val="400"/>
              </a:spcBef>
              <a:spcAft>
                <a:spcPts val="0"/>
              </a:spcAft>
              <a:buClr>
                <a:schemeClr val="accent3"/>
              </a:buClr>
              <a:buSzPts val="1500"/>
              <a:buFont typeface="Noto Sans Symbols"/>
              <a:buChar char="⯍"/>
              <a:defRPr sz="2000" b="0" i="0" u="none" strike="noStrike" cap="none">
                <a:solidFill>
                  <a:schemeClr val="dk1"/>
                </a:solidFill>
                <a:latin typeface="Georgia"/>
                <a:ea typeface="Georgia"/>
                <a:cs typeface="Georgia"/>
                <a:sym typeface="Georgia"/>
              </a:defRPr>
            </a:lvl3pPr>
            <a:lvl4pPr marL="1828800" marR="0" lvl="3" indent="-317500" algn="l" rtl="0">
              <a:spcBef>
                <a:spcPts val="400"/>
              </a:spcBef>
              <a:spcAft>
                <a:spcPts val="0"/>
              </a:spcAft>
              <a:buClr>
                <a:schemeClr val="accent4"/>
              </a:buClr>
              <a:buSzPts val="1400"/>
              <a:buFont typeface="Noto Sans Symbols"/>
              <a:buChar char="🞆"/>
              <a:defRPr sz="2000" b="0" i="0" u="none" strike="noStrike" cap="none">
                <a:solidFill>
                  <a:schemeClr val="dk2"/>
                </a:solidFill>
                <a:latin typeface="Georgia"/>
                <a:ea typeface="Georgia"/>
                <a:cs typeface="Georgia"/>
                <a:sym typeface="Georgia"/>
              </a:defRPr>
            </a:lvl4pPr>
            <a:lvl5pPr marL="2286000" marR="0" lvl="4" indent="-342900" algn="l" rtl="0">
              <a:spcBef>
                <a:spcPts val="360"/>
              </a:spcBef>
              <a:spcAft>
                <a:spcPts val="0"/>
              </a:spcAft>
              <a:buClr>
                <a:schemeClr val="accent5"/>
              </a:buClr>
              <a:buSzPts val="1800"/>
              <a:buFont typeface="Georgia"/>
              <a:buChar char="•"/>
              <a:defRPr sz="1800" b="0" i="0" u="none" strike="noStrike" cap="none">
                <a:solidFill>
                  <a:schemeClr val="dk1"/>
                </a:solidFill>
                <a:latin typeface="Georgia"/>
                <a:ea typeface="Georgia"/>
                <a:cs typeface="Georgia"/>
                <a:sym typeface="Georgia"/>
              </a:defRPr>
            </a:lvl5pPr>
            <a:lvl6pPr marL="2743200" marR="0" lvl="5" indent="-320039" algn="l" rtl="0">
              <a:spcBef>
                <a:spcPts val="360"/>
              </a:spcBef>
              <a:spcAft>
                <a:spcPts val="0"/>
              </a:spcAft>
              <a:buClr>
                <a:schemeClr val="accent6"/>
              </a:buClr>
              <a:buSzPts val="1440"/>
              <a:buFont typeface="Noto Sans Symbols"/>
              <a:buChar char="⚫"/>
              <a:defRPr sz="1800" b="0" i="0" u="none" strike="noStrike" cap="none">
                <a:solidFill>
                  <a:schemeClr val="dk1"/>
                </a:solidFill>
                <a:latin typeface="Georgia"/>
                <a:ea typeface="Georgia"/>
                <a:cs typeface="Georgia"/>
                <a:sym typeface="Georgia"/>
              </a:defRPr>
            </a:lvl6pPr>
            <a:lvl7pPr marL="3200400" marR="0" lvl="6" indent="-320039" algn="l" rtl="0">
              <a:spcBef>
                <a:spcPts val="320"/>
              </a:spcBef>
              <a:spcAft>
                <a:spcPts val="0"/>
              </a:spcAft>
              <a:buClr>
                <a:srgbClr val="B75640"/>
              </a:buClr>
              <a:buSzPts val="1440"/>
              <a:buFont typeface="Georgia"/>
              <a:buChar char="•"/>
              <a:defRPr sz="1600" b="0" i="0" u="none" strike="noStrike" cap="none">
                <a:solidFill>
                  <a:schemeClr val="dk1"/>
                </a:solidFill>
                <a:latin typeface="Georgia"/>
                <a:ea typeface="Georgia"/>
                <a:cs typeface="Georgia"/>
                <a:sym typeface="Georgia"/>
              </a:defRPr>
            </a:lvl7pPr>
            <a:lvl8pPr marL="3657600" marR="0" lvl="7" indent="-330200" algn="l" rtl="0">
              <a:spcBef>
                <a:spcPts val="320"/>
              </a:spcBef>
              <a:spcAft>
                <a:spcPts val="0"/>
              </a:spcAft>
              <a:buClr>
                <a:srgbClr val="7A6B62"/>
              </a:buClr>
              <a:buSzPts val="1600"/>
              <a:buFont typeface="Georgia"/>
              <a:buChar char="•"/>
              <a:defRPr sz="1600" b="0" i="0" u="none" strike="noStrike" cap="none">
                <a:solidFill>
                  <a:schemeClr val="dk1"/>
                </a:solidFill>
                <a:latin typeface="Georgia"/>
                <a:ea typeface="Georgia"/>
                <a:cs typeface="Georgia"/>
                <a:sym typeface="Georgia"/>
              </a:defRPr>
            </a:lvl8pPr>
            <a:lvl9pPr marL="4114800" marR="0" lvl="8" indent="-308609" algn="l" rtl="0">
              <a:spcBef>
                <a:spcPts val="280"/>
              </a:spcBef>
              <a:spcAft>
                <a:spcPts val="0"/>
              </a:spcAft>
              <a:buClr>
                <a:srgbClr val="B29D00"/>
              </a:buClr>
              <a:buSzPts val="1260"/>
              <a:buFont typeface="Georgia"/>
              <a:buChar char="•"/>
              <a:defRPr sz="1400" b="0" i="0" u="none" strike="noStrike" cap="none">
                <a:solidFill>
                  <a:schemeClr val="dk1"/>
                </a:solidFill>
                <a:latin typeface="Georgia"/>
                <a:ea typeface="Georgia"/>
                <a:cs typeface="Georgia"/>
                <a:sym typeface="Georgia"/>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github.com/SasaMirkovic/Social-Network-Analysis-The-Other-Serbia"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3" name="Google Shape;163;p1"/>
          <p:cNvSpPr txBox="1">
            <a:spLocks noGrp="1"/>
          </p:cNvSpPr>
          <p:nvPr>
            <p:ph type="ctrTitle"/>
          </p:nvPr>
        </p:nvSpPr>
        <p:spPr>
          <a:xfrm>
            <a:off x="190500" y="181992"/>
            <a:ext cx="8763000" cy="2868168"/>
          </a:xfrm>
          <a:prstGeom prst="rect">
            <a:avLst/>
          </a:prstGeom>
          <a:noFill/>
          <a:ln>
            <a:noFill/>
          </a:ln>
        </p:spPr>
        <p:txBody>
          <a:bodyPr spcFirstLastPara="1" wrap="square" lIns="91425" tIns="45700" rIns="91425" bIns="45700" anchor="b" anchorCtr="0">
            <a:normAutofit/>
          </a:bodyPr>
          <a:lstStyle/>
          <a:p>
            <a:pPr marL="0" lvl="0" indent="0" algn="ctr" rtl="0">
              <a:spcBef>
                <a:spcPts val="0"/>
              </a:spcBef>
              <a:spcAft>
                <a:spcPts val="0"/>
              </a:spcAft>
              <a:buClr>
                <a:schemeClr val="accent1"/>
              </a:buClr>
              <a:buSzPts val="1620"/>
              <a:buFont typeface="Georgia"/>
              <a:buNone/>
            </a:pPr>
            <a:br>
              <a:rPr lang="en-US" sz="1620" i="1" dirty="0"/>
            </a:br>
            <a:r>
              <a:rPr lang="en-US" sz="2160" dirty="0"/>
              <a:t>Social Network Analysis – Examination of Twitter communities:</a:t>
            </a:r>
            <a:br>
              <a:rPr lang="en-US" sz="2160" dirty="0"/>
            </a:br>
            <a:r>
              <a:rPr lang="en-US" sz="2160" dirty="0"/>
              <a:t> “The Other Serbia” </a:t>
            </a:r>
            <a:br>
              <a:rPr lang="en-US" sz="1620" dirty="0"/>
            </a:br>
            <a:r>
              <a:rPr lang="en-US" sz="3780" i="1" dirty="0"/>
              <a:t> </a:t>
            </a:r>
            <a:br>
              <a:rPr lang="en-US" sz="3780" dirty="0"/>
            </a:br>
            <a:endParaRPr sz="3780" dirty="0"/>
          </a:p>
        </p:txBody>
      </p:sp>
      <p:sp>
        <p:nvSpPr>
          <p:cNvPr id="6" name="TextBox 5">
            <a:extLst>
              <a:ext uri="{FF2B5EF4-FFF2-40B4-BE49-F238E27FC236}">
                <a16:creationId xmlns:a16="http://schemas.microsoft.com/office/drawing/2014/main" id="{B3FD93FE-0009-4DA1-8354-1C42646D275E}"/>
              </a:ext>
            </a:extLst>
          </p:cNvPr>
          <p:cNvSpPr txBox="1"/>
          <p:nvPr/>
        </p:nvSpPr>
        <p:spPr>
          <a:xfrm>
            <a:off x="426128" y="2896271"/>
            <a:ext cx="8460420" cy="1169551"/>
          </a:xfrm>
          <a:prstGeom prst="rect">
            <a:avLst/>
          </a:prstGeom>
          <a:noFill/>
        </p:spPr>
        <p:txBody>
          <a:bodyPr wrap="square" rtlCol="0">
            <a:spAutoFit/>
          </a:bodyPr>
          <a:lstStyle/>
          <a:p>
            <a:r>
              <a:rPr lang="en-US" dirty="0"/>
              <a:t>Full code, raw data and complete thesis (in Serbian Cyrillic) can be found on my </a:t>
            </a:r>
            <a:r>
              <a:rPr lang="en-US" dirty="0">
                <a:hlinkClick r:id="rId3"/>
              </a:rPr>
              <a:t>GitHub profile</a:t>
            </a:r>
            <a:r>
              <a:rPr lang="en-US" dirty="0"/>
              <a:t>.</a:t>
            </a:r>
          </a:p>
          <a:p>
            <a:endParaRPr lang="en-US" dirty="0"/>
          </a:p>
          <a:p>
            <a:r>
              <a:rPr lang="en-US" dirty="0"/>
              <a:t>Due to subject complexity and thesis length, only the basic translation has been provided (in order to briefly present the content on each slide). Textual content in each picture is given in original, i.e. Serbian Latin.</a:t>
            </a:r>
            <a:r>
              <a:rPr lang="sr-Cyrl-RS" dirty="0"/>
              <a:t> </a:t>
            </a:r>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25"/>
          <p:cNvSpPr txBox="1">
            <a:spLocks noGrp="1"/>
          </p:cNvSpPr>
          <p:nvPr>
            <p:ph type="title"/>
          </p:nvPr>
        </p:nvSpPr>
        <p:spPr>
          <a:xfrm>
            <a:off x="301752" y="228600"/>
            <a:ext cx="8534400" cy="758952"/>
          </a:xfrm>
          <a:prstGeom prst="rect">
            <a:avLst/>
          </a:prstGeom>
          <a:noFill/>
          <a:ln>
            <a:noFill/>
          </a:ln>
        </p:spPr>
        <p:txBody>
          <a:bodyPr spcFirstLastPara="1" wrap="square" lIns="91425" tIns="45700" rIns="91425" bIns="45700" anchor="b" anchorCtr="0">
            <a:normAutofit/>
          </a:bodyPr>
          <a:lstStyle/>
          <a:p>
            <a:pPr marL="0" lvl="0" indent="0" algn="ctr" rtl="0">
              <a:spcBef>
                <a:spcPts val="0"/>
              </a:spcBef>
              <a:spcAft>
                <a:spcPts val="0"/>
              </a:spcAft>
              <a:buClr>
                <a:srgbClr val="7A9798"/>
              </a:buClr>
              <a:buSzPts val="2970"/>
              <a:buFont typeface="Georgia"/>
              <a:buNone/>
            </a:pPr>
            <a:r>
              <a:rPr lang="en-US" sz="1400" dirty="0"/>
              <a:t>A</a:t>
            </a:r>
            <a:r>
              <a:rPr lang="en-US" sz="1600" dirty="0"/>
              <a:t>verage total centrality by profession – box plots show us the distribution of P2 distance (y axis), with notable outliers during the first period.</a:t>
            </a:r>
            <a:endParaRPr sz="1800" dirty="0"/>
          </a:p>
        </p:txBody>
      </p:sp>
      <p:pic>
        <p:nvPicPr>
          <p:cNvPr id="286" name="Google Shape;286;p25" descr="Raspon pros sve cent per 1.jpg"/>
          <p:cNvPicPr preferRelativeResize="0">
            <a:picLocks noGrp="1"/>
          </p:cNvPicPr>
          <p:nvPr>
            <p:ph type="body" idx="1"/>
          </p:nvPr>
        </p:nvPicPr>
        <p:blipFill rotWithShape="1">
          <a:blip r:embed="rId3">
            <a:alphaModFix/>
          </a:blip>
          <a:srcRect/>
          <a:stretch/>
        </p:blipFill>
        <p:spPr>
          <a:xfrm>
            <a:off x="301752" y="1740023"/>
            <a:ext cx="8534399" cy="41547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p26"/>
          <p:cNvSpPr txBox="1">
            <a:spLocks noGrp="1"/>
          </p:cNvSpPr>
          <p:nvPr>
            <p:ph type="title"/>
          </p:nvPr>
        </p:nvSpPr>
        <p:spPr>
          <a:xfrm>
            <a:off x="164237" y="317376"/>
            <a:ext cx="8815525" cy="758952"/>
          </a:xfrm>
          <a:prstGeom prst="rect">
            <a:avLst/>
          </a:prstGeom>
          <a:noFill/>
          <a:ln>
            <a:noFill/>
          </a:ln>
        </p:spPr>
        <p:txBody>
          <a:bodyPr spcFirstLastPara="1" wrap="square" lIns="91425" tIns="45700" rIns="91425" bIns="45700" anchor="b" anchorCtr="0">
            <a:noAutofit/>
          </a:bodyPr>
          <a:lstStyle/>
          <a:p>
            <a:pPr marL="0" lvl="0" indent="0" algn="ctr" rtl="0">
              <a:spcBef>
                <a:spcPts val="0"/>
              </a:spcBef>
              <a:spcAft>
                <a:spcPts val="0"/>
              </a:spcAft>
              <a:buClr>
                <a:srgbClr val="7A9798"/>
              </a:buClr>
              <a:buSzPts val="2970"/>
              <a:buFont typeface="Georgia"/>
              <a:buNone/>
            </a:pPr>
            <a:r>
              <a:rPr lang="en-US" sz="1200" dirty="0"/>
              <a:t>Homophily within profession for the first period - is </a:t>
            </a:r>
            <a:r>
              <a:rPr lang="en-GB" sz="1200" dirty="0"/>
              <a:t>contact between similar people occurring at a higher rate than among dissimilar people?</a:t>
            </a:r>
            <a:r>
              <a:rPr lang="en-US" sz="1200" dirty="0"/>
              <a:t> Assortativity coefficient (preference for nodes to attach to others that are similar in some way) is presented by letter r, while clustering coefficient (measure of the tendency of the nodes to cluster together) is presented by letter T. Names of the most significant intermediaries are given in red.</a:t>
            </a:r>
            <a:endParaRPr sz="1200" dirty="0"/>
          </a:p>
        </p:txBody>
      </p:sp>
      <p:pic>
        <p:nvPicPr>
          <p:cNvPr id="293" name="Google Shape;293;p26" descr="Sve.jpg"/>
          <p:cNvPicPr preferRelativeResize="0">
            <a:picLocks noGrp="1"/>
          </p:cNvPicPr>
          <p:nvPr>
            <p:ph type="body" idx="1"/>
          </p:nvPr>
        </p:nvPicPr>
        <p:blipFill rotWithShape="1">
          <a:blip r:embed="rId3">
            <a:alphaModFix/>
          </a:blip>
          <a:srcRect/>
          <a:stretch/>
        </p:blipFill>
        <p:spPr>
          <a:xfrm>
            <a:off x="304800" y="1600200"/>
            <a:ext cx="8534400" cy="44196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p28"/>
          <p:cNvSpPr txBox="1">
            <a:spLocks noGrp="1"/>
          </p:cNvSpPr>
          <p:nvPr>
            <p:ph type="title"/>
          </p:nvPr>
        </p:nvSpPr>
        <p:spPr>
          <a:xfrm>
            <a:off x="301752" y="228600"/>
            <a:ext cx="8534400" cy="758952"/>
          </a:xfrm>
          <a:prstGeom prst="rect">
            <a:avLst/>
          </a:prstGeom>
          <a:noFill/>
          <a:ln>
            <a:noFill/>
          </a:ln>
        </p:spPr>
        <p:txBody>
          <a:bodyPr spcFirstLastPara="1" wrap="square" lIns="91425" tIns="45700" rIns="91425" bIns="45700" anchor="b" anchorCtr="0">
            <a:normAutofit/>
          </a:bodyPr>
          <a:lstStyle/>
          <a:p>
            <a:pPr marL="0" lvl="0" indent="0" algn="ctr" rtl="0">
              <a:spcBef>
                <a:spcPts val="0"/>
              </a:spcBef>
              <a:spcAft>
                <a:spcPts val="0"/>
              </a:spcAft>
              <a:buClr>
                <a:srgbClr val="7A9798"/>
              </a:buClr>
              <a:buSzPts val="2970"/>
              <a:buFont typeface="Georgia"/>
              <a:buNone/>
            </a:pPr>
            <a:r>
              <a:rPr lang="en-US" sz="1400" dirty="0"/>
              <a:t>Clustering of nodes during the first period –profession did not play a significant role in preferential attachment</a:t>
            </a:r>
            <a:endParaRPr sz="2000" dirty="0"/>
          </a:p>
        </p:txBody>
      </p:sp>
      <p:pic>
        <p:nvPicPr>
          <p:cNvPr id="3" name="Picture 2">
            <a:extLst>
              <a:ext uri="{FF2B5EF4-FFF2-40B4-BE49-F238E27FC236}">
                <a16:creationId xmlns:a16="http://schemas.microsoft.com/office/drawing/2014/main" id="{5103A41E-A24E-493E-A2A7-A5CCFC35DCE7}"/>
              </a:ext>
            </a:extLst>
          </p:cNvPr>
          <p:cNvPicPr>
            <a:picLocks noChangeAspect="1"/>
          </p:cNvPicPr>
          <p:nvPr/>
        </p:nvPicPr>
        <p:blipFill>
          <a:blip r:embed="rId3"/>
          <a:stretch>
            <a:fillRect/>
          </a:stretch>
        </p:blipFill>
        <p:spPr>
          <a:xfrm>
            <a:off x="1669002" y="1580225"/>
            <a:ext cx="6152225" cy="480282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Google Shape;316;p30"/>
          <p:cNvSpPr txBox="1">
            <a:spLocks noGrp="1"/>
          </p:cNvSpPr>
          <p:nvPr>
            <p:ph type="title"/>
          </p:nvPr>
        </p:nvSpPr>
        <p:spPr>
          <a:xfrm>
            <a:off x="301752" y="228600"/>
            <a:ext cx="8534400" cy="758952"/>
          </a:xfrm>
          <a:prstGeom prst="rect">
            <a:avLst/>
          </a:prstGeom>
          <a:noFill/>
          <a:ln>
            <a:noFill/>
          </a:ln>
        </p:spPr>
        <p:txBody>
          <a:bodyPr spcFirstLastPara="1" wrap="square" lIns="91425" tIns="45700" rIns="91425" bIns="45700" anchor="b" anchorCtr="0">
            <a:normAutofit fontScale="90000"/>
          </a:bodyPr>
          <a:lstStyle/>
          <a:p>
            <a:pPr marL="0" lvl="0" indent="0" algn="ctr" rtl="0">
              <a:spcBef>
                <a:spcPts val="0"/>
              </a:spcBef>
              <a:spcAft>
                <a:spcPts val="0"/>
              </a:spcAft>
              <a:buClr>
                <a:srgbClr val="7A9798"/>
              </a:buClr>
              <a:buSzPts val="2970"/>
              <a:buFont typeface="Georgia"/>
              <a:buNone/>
            </a:pPr>
            <a:r>
              <a:rPr lang="en-US" sz="1600" dirty="0"/>
              <a:t>Correlation schema for all indicators – diagonal (self-correlation) has been removed, while values which don’t pass the threshold of statistical significance (p = 0.05) have been crossed out</a:t>
            </a:r>
            <a:endParaRPr sz="1800" dirty="0"/>
          </a:p>
        </p:txBody>
      </p:sp>
      <p:pic>
        <p:nvPicPr>
          <p:cNvPr id="5" name="Picture 4">
            <a:extLst>
              <a:ext uri="{FF2B5EF4-FFF2-40B4-BE49-F238E27FC236}">
                <a16:creationId xmlns:a16="http://schemas.microsoft.com/office/drawing/2014/main" id="{C6326917-B19F-4299-B5F4-438118EBCEFE}"/>
              </a:ext>
            </a:extLst>
          </p:cNvPr>
          <p:cNvPicPr>
            <a:picLocks noChangeAspect="1"/>
          </p:cNvPicPr>
          <p:nvPr/>
        </p:nvPicPr>
        <p:blipFill>
          <a:blip r:embed="rId3"/>
          <a:stretch>
            <a:fillRect/>
          </a:stretch>
        </p:blipFill>
        <p:spPr>
          <a:xfrm>
            <a:off x="898071" y="1553592"/>
            <a:ext cx="7347857" cy="4793942"/>
          </a:xfrm>
          <a:prstGeom prst="rect">
            <a:avLst/>
          </a:prstGeom>
        </p:spPr>
      </p:pic>
    </p:spTree>
    <p:extLst>
      <p:ext uri="{BB962C8B-B14F-4D97-AF65-F5344CB8AC3E}">
        <p14:creationId xmlns:p14="http://schemas.microsoft.com/office/powerpoint/2010/main" val="35190967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Google Shape;316;p30"/>
          <p:cNvSpPr txBox="1">
            <a:spLocks noGrp="1"/>
          </p:cNvSpPr>
          <p:nvPr>
            <p:ph type="title"/>
          </p:nvPr>
        </p:nvSpPr>
        <p:spPr>
          <a:xfrm>
            <a:off x="301752" y="228600"/>
            <a:ext cx="8534400" cy="758952"/>
          </a:xfrm>
          <a:prstGeom prst="rect">
            <a:avLst/>
          </a:prstGeom>
          <a:noFill/>
          <a:ln>
            <a:noFill/>
          </a:ln>
        </p:spPr>
        <p:txBody>
          <a:bodyPr spcFirstLastPara="1" wrap="square" lIns="91425" tIns="45700" rIns="91425" bIns="45700" anchor="b" anchorCtr="0">
            <a:normAutofit/>
          </a:bodyPr>
          <a:lstStyle/>
          <a:p>
            <a:pPr marL="0" lvl="0" indent="0" algn="ctr" rtl="0">
              <a:spcBef>
                <a:spcPts val="0"/>
              </a:spcBef>
              <a:spcAft>
                <a:spcPts val="0"/>
              </a:spcAft>
              <a:buClr>
                <a:srgbClr val="7A9798"/>
              </a:buClr>
              <a:buSzPts val="2970"/>
              <a:buFont typeface="Georgia"/>
              <a:buNone/>
            </a:pPr>
            <a:r>
              <a:rPr lang="en-US" sz="1600" dirty="0"/>
              <a:t>Visualizing the content of communication – most common nouns and adjectives during the first period. </a:t>
            </a:r>
            <a:endParaRPr sz="1800" dirty="0"/>
          </a:p>
        </p:txBody>
      </p:sp>
      <p:pic>
        <p:nvPicPr>
          <p:cNvPr id="317" name="Google Shape;317;p30" descr="Reci period 1.jpg"/>
          <p:cNvPicPr preferRelativeResize="0">
            <a:picLocks noGrp="1"/>
          </p:cNvPicPr>
          <p:nvPr>
            <p:ph type="body" idx="1"/>
          </p:nvPr>
        </p:nvPicPr>
        <p:blipFill rotWithShape="1">
          <a:blip r:embed="rId3">
            <a:alphaModFix/>
          </a:blip>
          <a:srcRect/>
          <a:stretch/>
        </p:blipFill>
        <p:spPr>
          <a:xfrm>
            <a:off x="1676400" y="1606858"/>
            <a:ext cx="5791200" cy="4717742"/>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Google Shape;328;p32"/>
          <p:cNvSpPr txBox="1">
            <a:spLocks noGrp="1"/>
          </p:cNvSpPr>
          <p:nvPr>
            <p:ph type="title"/>
          </p:nvPr>
        </p:nvSpPr>
        <p:spPr>
          <a:xfrm>
            <a:off x="301752" y="228600"/>
            <a:ext cx="8534400" cy="758952"/>
          </a:xfrm>
          <a:prstGeom prst="rect">
            <a:avLst/>
          </a:prstGeom>
          <a:noFill/>
          <a:ln>
            <a:noFill/>
          </a:ln>
        </p:spPr>
        <p:txBody>
          <a:bodyPr spcFirstLastPara="1" wrap="square" lIns="91425" tIns="45700" rIns="91425" bIns="45700" anchor="b" anchorCtr="0">
            <a:noAutofit/>
          </a:bodyPr>
          <a:lstStyle/>
          <a:p>
            <a:pPr marL="0" lvl="0" indent="0" algn="ctr" rtl="0">
              <a:spcBef>
                <a:spcPts val="0"/>
              </a:spcBef>
              <a:spcAft>
                <a:spcPts val="0"/>
              </a:spcAft>
              <a:buClr>
                <a:srgbClr val="7A9798"/>
              </a:buClr>
              <a:buSzPts val="2970"/>
              <a:buFont typeface="Georgia"/>
              <a:buNone/>
            </a:pPr>
            <a:br>
              <a:rPr lang="en-US" sz="3200" dirty="0"/>
            </a:br>
            <a:r>
              <a:rPr lang="en-US" sz="2000" dirty="0"/>
              <a:t>Most commonly mentioned profiles</a:t>
            </a:r>
            <a:endParaRPr sz="1800" dirty="0"/>
          </a:p>
        </p:txBody>
      </p:sp>
      <p:pic>
        <p:nvPicPr>
          <p:cNvPr id="329" name="Google Shape;329;p32" descr="Najcesci profili.jpg"/>
          <p:cNvPicPr preferRelativeResize="0">
            <a:picLocks noGrp="1"/>
          </p:cNvPicPr>
          <p:nvPr>
            <p:ph type="body" idx="1"/>
          </p:nvPr>
        </p:nvPicPr>
        <p:blipFill rotWithShape="1">
          <a:blip r:embed="rId3">
            <a:alphaModFix/>
          </a:blip>
          <a:srcRect/>
          <a:stretch/>
        </p:blipFill>
        <p:spPr>
          <a:xfrm>
            <a:off x="914400" y="1597981"/>
            <a:ext cx="7239000" cy="4802818"/>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Google Shape;328;p32"/>
          <p:cNvSpPr txBox="1">
            <a:spLocks noGrp="1"/>
          </p:cNvSpPr>
          <p:nvPr>
            <p:ph type="title"/>
          </p:nvPr>
        </p:nvSpPr>
        <p:spPr>
          <a:xfrm>
            <a:off x="301752" y="228600"/>
            <a:ext cx="8534400" cy="758952"/>
          </a:xfrm>
          <a:prstGeom prst="rect">
            <a:avLst/>
          </a:prstGeom>
          <a:noFill/>
          <a:ln>
            <a:noFill/>
          </a:ln>
        </p:spPr>
        <p:txBody>
          <a:bodyPr spcFirstLastPara="1" wrap="square" lIns="91425" tIns="45700" rIns="91425" bIns="45700" anchor="b" anchorCtr="0">
            <a:noAutofit/>
          </a:bodyPr>
          <a:lstStyle/>
          <a:p>
            <a:pPr marL="0" lvl="0" indent="0" algn="ctr" rtl="0">
              <a:spcBef>
                <a:spcPts val="0"/>
              </a:spcBef>
              <a:spcAft>
                <a:spcPts val="0"/>
              </a:spcAft>
              <a:buClr>
                <a:srgbClr val="7A9798"/>
              </a:buClr>
              <a:buSzPts val="2970"/>
              <a:buFont typeface="Georgia"/>
              <a:buNone/>
            </a:pPr>
            <a:r>
              <a:rPr lang="en-US" sz="2000" dirty="0"/>
              <a:t>Addition – short gif showing the basic interactive 3D network created using </a:t>
            </a:r>
            <a:r>
              <a:rPr lang="en-US" sz="2000" dirty="0" err="1"/>
              <a:t>visPhysics</a:t>
            </a:r>
            <a:r>
              <a:rPr lang="en-US" sz="2000" dirty="0"/>
              <a:t> layer</a:t>
            </a:r>
            <a:endParaRPr sz="1200" dirty="0"/>
          </a:p>
        </p:txBody>
      </p:sp>
      <p:pic>
        <p:nvPicPr>
          <p:cNvPr id="5" name="Picture 4">
            <a:extLst>
              <a:ext uri="{FF2B5EF4-FFF2-40B4-BE49-F238E27FC236}">
                <a16:creationId xmlns:a16="http://schemas.microsoft.com/office/drawing/2014/main" id="{760CC9FC-2D3D-4BCD-81ED-4C26CA9F89FD}"/>
              </a:ext>
            </a:extLst>
          </p:cNvPr>
          <p:cNvPicPr>
            <a:picLocks noChangeAspect="1"/>
          </p:cNvPicPr>
          <p:nvPr/>
        </p:nvPicPr>
        <p:blipFill>
          <a:blip r:embed="rId3"/>
          <a:stretch>
            <a:fillRect/>
          </a:stretch>
        </p:blipFill>
        <p:spPr>
          <a:xfrm>
            <a:off x="887767" y="1597981"/>
            <a:ext cx="7492754" cy="4758431"/>
          </a:xfrm>
          <a:prstGeom prst="rect">
            <a:avLst/>
          </a:prstGeom>
        </p:spPr>
      </p:pic>
    </p:spTree>
    <p:extLst>
      <p:ext uri="{BB962C8B-B14F-4D97-AF65-F5344CB8AC3E}">
        <p14:creationId xmlns:p14="http://schemas.microsoft.com/office/powerpoint/2010/main" val="16210202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2"/>
          <p:cNvSpPr txBox="1">
            <a:spLocks noGrp="1"/>
          </p:cNvSpPr>
          <p:nvPr>
            <p:ph type="title"/>
          </p:nvPr>
        </p:nvSpPr>
        <p:spPr>
          <a:xfrm>
            <a:off x="301752" y="228600"/>
            <a:ext cx="8534400" cy="758952"/>
          </a:xfrm>
          <a:prstGeom prst="rect">
            <a:avLst/>
          </a:prstGeom>
          <a:noFill/>
          <a:ln>
            <a:noFill/>
          </a:ln>
        </p:spPr>
        <p:txBody>
          <a:bodyPr spcFirstLastPara="1" wrap="square" lIns="91425" tIns="45700" rIns="91425" bIns="45700" anchor="b" anchorCtr="0">
            <a:normAutofit/>
          </a:bodyPr>
          <a:lstStyle/>
          <a:p>
            <a:pPr marL="0" lvl="0" indent="0" algn="ctr" rtl="0">
              <a:spcBef>
                <a:spcPts val="0"/>
              </a:spcBef>
              <a:spcAft>
                <a:spcPts val="0"/>
              </a:spcAft>
              <a:buClr>
                <a:srgbClr val="7A9798"/>
              </a:buClr>
              <a:buSzPts val="3300"/>
              <a:buFont typeface="Georgia"/>
              <a:buNone/>
            </a:pPr>
            <a:r>
              <a:rPr lang="en-US" dirty="0"/>
              <a:t>Research subject</a:t>
            </a:r>
            <a:endParaRPr dirty="0"/>
          </a:p>
        </p:txBody>
      </p:sp>
      <p:sp>
        <p:nvSpPr>
          <p:cNvPr id="169" name="Google Shape;169;p2"/>
          <p:cNvSpPr txBox="1">
            <a:spLocks noGrp="1"/>
          </p:cNvSpPr>
          <p:nvPr>
            <p:ph type="body" idx="1"/>
          </p:nvPr>
        </p:nvSpPr>
        <p:spPr>
          <a:xfrm>
            <a:off x="301752" y="1527048"/>
            <a:ext cx="8503920" cy="4572000"/>
          </a:xfrm>
          <a:prstGeom prst="rect">
            <a:avLst/>
          </a:prstGeom>
          <a:noFill/>
          <a:ln>
            <a:noFill/>
          </a:ln>
        </p:spPr>
        <p:txBody>
          <a:bodyPr spcFirstLastPara="1" wrap="square" lIns="91425" tIns="45700" rIns="91425" bIns="45700" anchor="t" anchorCtr="0">
            <a:normAutofit/>
          </a:bodyPr>
          <a:lstStyle/>
          <a:p>
            <a:pPr marL="274320" lvl="0" indent="-274320" algn="l" rtl="0">
              <a:lnSpc>
                <a:spcPct val="90000"/>
              </a:lnSpc>
              <a:spcBef>
                <a:spcPts val="0"/>
              </a:spcBef>
              <a:spcAft>
                <a:spcPts val="0"/>
              </a:spcAft>
              <a:buSzPts val="2295"/>
              <a:buFont typeface="Arial" pitchFamily="34" charset="0"/>
              <a:buChar char="•"/>
            </a:pPr>
            <a:r>
              <a:rPr lang="en-US" dirty="0"/>
              <a:t>Application of </a:t>
            </a:r>
            <a:r>
              <a:rPr lang="en-US" i="1" dirty="0"/>
              <a:t>Social Network Analysis</a:t>
            </a:r>
            <a:r>
              <a:rPr lang="en-US" dirty="0"/>
              <a:t> in the context of Twitter communication;</a:t>
            </a:r>
            <a:endParaRPr dirty="0"/>
          </a:p>
          <a:p>
            <a:pPr marL="274320" lvl="0" indent="-274320" algn="l" rtl="0">
              <a:lnSpc>
                <a:spcPct val="90000"/>
              </a:lnSpc>
              <a:spcBef>
                <a:spcPts val="540"/>
              </a:spcBef>
              <a:spcAft>
                <a:spcPts val="0"/>
              </a:spcAft>
              <a:buSzPts val="2295"/>
              <a:buFont typeface="Arial" pitchFamily="34" charset="0"/>
              <a:buChar char="•"/>
            </a:pPr>
            <a:r>
              <a:rPr lang="en-US" dirty="0"/>
              <a:t>Quantitative testing of theoretical assumptions developed by some of the most well know scholars in Serbia, who claim that there is a distinct ideological block within Serbian cultural/political/media elite called “The Other Serbia”;</a:t>
            </a:r>
            <a:endParaRPr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5"/>
          <p:cNvSpPr txBox="1">
            <a:spLocks noGrp="1"/>
          </p:cNvSpPr>
          <p:nvPr>
            <p:ph type="title"/>
          </p:nvPr>
        </p:nvSpPr>
        <p:spPr>
          <a:xfrm>
            <a:off x="301752" y="228600"/>
            <a:ext cx="8534400" cy="758952"/>
          </a:xfrm>
          <a:prstGeom prst="rect">
            <a:avLst/>
          </a:prstGeom>
          <a:noFill/>
          <a:ln>
            <a:noFill/>
          </a:ln>
        </p:spPr>
        <p:txBody>
          <a:bodyPr spcFirstLastPara="1" wrap="square" lIns="91425" tIns="45700" rIns="91425" bIns="45700" anchor="b" anchorCtr="0">
            <a:noAutofit/>
          </a:bodyPr>
          <a:lstStyle/>
          <a:p>
            <a:pPr marL="0" lvl="0" indent="0" algn="ctr" rtl="0">
              <a:spcBef>
                <a:spcPts val="0"/>
              </a:spcBef>
              <a:spcAft>
                <a:spcPts val="0"/>
              </a:spcAft>
              <a:buClr>
                <a:srgbClr val="7A9798"/>
              </a:buClr>
              <a:buSzPts val="2500"/>
              <a:buFont typeface="Georgia"/>
              <a:buNone/>
            </a:pPr>
            <a:r>
              <a:rPr lang="en-US" sz="2500" dirty="0"/>
              <a:t>Application of programming language R</a:t>
            </a:r>
            <a:endParaRPr sz="2500" dirty="0"/>
          </a:p>
        </p:txBody>
      </p:sp>
      <p:sp>
        <p:nvSpPr>
          <p:cNvPr id="187" name="Google Shape;187;p5"/>
          <p:cNvSpPr txBox="1">
            <a:spLocks noGrp="1"/>
          </p:cNvSpPr>
          <p:nvPr>
            <p:ph type="body" idx="1"/>
          </p:nvPr>
        </p:nvSpPr>
        <p:spPr>
          <a:xfrm>
            <a:off x="301752" y="1527048"/>
            <a:ext cx="8503920" cy="4572000"/>
          </a:xfrm>
          <a:prstGeom prst="rect">
            <a:avLst/>
          </a:prstGeom>
          <a:noFill/>
          <a:ln>
            <a:noFill/>
          </a:ln>
        </p:spPr>
        <p:txBody>
          <a:bodyPr spcFirstLastPara="1" wrap="square" lIns="91425" tIns="45700" rIns="91425" bIns="45700" anchor="t" anchorCtr="0">
            <a:normAutofit/>
          </a:bodyPr>
          <a:lstStyle/>
          <a:p>
            <a:pPr marL="274320" lvl="0" indent="-274320" algn="l" rtl="0">
              <a:spcBef>
                <a:spcPts val="0"/>
              </a:spcBef>
              <a:spcAft>
                <a:spcPts val="0"/>
              </a:spcAft>
              <a:buSzPts val="2295"/>
              <a:buFont typeface="Arial" pitchFamily="34" charset="0"/>
              <a:buChar char="•"/>
            </a:pPr>
            <a:r>
              <a:rPr lang="en-US" dirty="0"/>
              <a:t>Data gathering (scraping) and transformation (some of the packages used: </a:t>
            </a:r>
            <a:r>
              <a:rPr lang="en-US" dirty="0" err="1"/>
              <a:t>twitteR</a:t>
            </a:r>
            <a:r>
              <a:rPr lang="en-US" dirty="0"/>
              <a:t>, </a:t>
            </a:r>
            <a:r>
              <a:rPr lang="en-US" dirty="0" err="1"/>
              <a:t>Rtweet</a:t>
            </a:r>
            <a:r>
              <a:rPr lang="en-US" dirty="0"/>
              <a:t>, </a:t>
            </a:r>
            <a:r>
              <a:rPr lang="en-US" dirty="0" err="1"/>
              <a:t>httpuv</a:t>
            </a:r>
            <a:r>
              <a:rPr lang="en-US" dirty="0"/>
              <a:t>, </a:t>
            </a:r>
            <a:r>
              <a:rPr lang="en-US" dirty="0" err="1"/>
              <a:t>lubridate</a:t>
            </a:r>
            <a:r>
              <a:rPr lang="en-US" dirty="0"/>
              <a:t>, broom, scales, etc.); </a:t>
            </a:r>
            <a:endParaRPr dirty="0"/>
          </a:p>
          <a:p>
            <a:pPr marL="274320" lvl="0" indent="-274320" algn="l" rtl="0">
              <a:spcBef>
                <a:spcPts val="540"/>
              </a:spcBef>
              <a:spcAft>
                <a:spcPts val="0"/>
              </a:spcAft>
              <a:buSzPts val="2295"/>
              <a:buFont typeface="Arial" pitchFamily="34" charset="0"/>
              <a:buChar char="•"/>
            </a:pPr>
            <a:r>
              <a:rPr lang="en-US" dirty="0"/>
              <a:t>Analysis and visualization of networks built with the transformed data (some of the packages used: ggplot2, </a:t>
            </a:r>
            <a:r>
              <a:rPr lang="en-US" dirty="0" err="1"/>
              <a:t>corrplot</a:t>
            </a:r>
            <a:r>
              <a:rPr lang="en-US" dirty="0"/>
              <a:t>, </a:t>
            </a:r>
            <a:r>
              <a:rPr lang="en-US" dirty="0" err="1"/>
              <a:t>RColorBrewer</a:t>
            </a:r>
            <a:r>
              <a:rPr lang="en-US" dirty="0"/>
              <a:t>, </a:t>
            </a:r>
            <a:r>
              <a:rPr lang="en-US" dirty="0" err="1"/>
              <a:t>igraph</a:t>
            </a:r>
            <a:r>
              <a:rPr lang="en-US" dirty="0"/>
              <a:t>, </a:t>
            </a:r>
            <a:r>
              <a:rPr lang="en-US" dirty="0" err="1"/>
              <a:t>visNetwork</a:t>
            </a:r>
            <a:r>
              <a:rPr lang="en-US" dirty="0"/>
              <a:t>, </a:t>
            </a:r>
            <a:r>
              <a:rPr lang="en-US" dirty="0" err="1"/>
              <a:t>wordcloud</a:t>
            </a:r>
            <a:r>
              <a:rPr lang="en-US" dirty="0"/>
              <a:t>, etc.); </a:t>
            </a:r>
            <a:endParaRPr dirty="0"/>
          </a:p>
          <a:p>
            <a:pPr marL="274320" lvl="0" indent="-274320" algn="l" rtl="0">
              <a:spcBef>
                <a:spcPts val="540"/>
              </a:spcBef>
              <a:spcAft>
                <a:spcPts val="0"/>
              </a:spcAft>
              <a:buSzPts val="2295"/>
              <a:buFont typeface="Arial" pitchFamily="34" charset="0"/>
              <a:buChar char="•"/>
            </a:pPr>
            <a:r>
              <a:rPr lang="en-US" dirty="0"/>
              <a:t>Presentation and interpretation of final results;</a:t>
            </a:r>
            <a:endParaRPr dirty="0"/>
          </a:p>
          <a:p>
            <a:pPr marL="274320" lvl="0" indent="-128587" algn="l" rtl="0">
              <a:spcBef>
                <a:spcPts val="540"/>
              </a:spcBef>
              <a:spcAft>
                <a:spcPts val="0"/>
              </a:spcAft>
              <a:buSzPts val="2295"/>
              <a:buNone/>
            </a:pPr>
            <a:endParaRPr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7"/>
          <p:cNvSpPr txBox="1">
            <a:spLocks noGrp="1"/>
          </p:cNvSpPr>
          <p:nvPr>
            <p:ph type="title"/>
          </p:nvPr>
        </p:nvSpPr>
        <p:spPr>
          <a:xfrm>
            <a:off x="301752" y="228600"/>
            <a:ext cx="8534400" cy="758952"/>
          </a:xfrm>
          <a:prstGeom prst="rect">
            <a:avLst/>
          </a:prstGeom>
          <a:noFill/>
          <a:ln>
            <a:noFill/>
          </a:ln>
        </p:spPr>
        <p:txBody>
          <a:bodyPr spcFirstLastPara="1" wrap="square" lIns="91425" tIns="45700" rIns="91425" bIns="45700" anchor="b" anchorCtr="0">
            <a:normAutofit/>
          </a:bodyPr>
          <a:lstStyle/>
          <a:p>
            <a:pPr marL="0" lvl="0" indent="0" algn="ctr" rtl="0">
              <a:spcBef>
                <a:spcPts val="0"/>
              </a:spcBef>
              <a:spcAft>
                <a:spcPts val="0"/>
              </a:spcAft>
              <a:buClr>
                <a:srgbClr val="7A9798"/>
              </a:buClr>
              <a:buSzPts val="3300"/>
              <a:buFont typeface="Georgia"/>
              <a:buNone/>
            </a:pPr>
            <a:r>
              <a:rPr lang="en-US" dirty="0"/>
              <a:t>Sample and Data</a:t>
            </a:r>
            <a:endParaRPr dirty="0"/>
          </a:p>
        </p:txBody>
      </p:sp>
      <p:sp>
        <p:nvSpPr>
          <p:cNvPr id="199" name="Google Shape;199;p7"/>
          <p:cNvSpPr txBox="1">
            <a:spLocks noGrp="1"/>
          </p:cNvSpPr>
          <p:nvPr>
            <p:ph type="body" idx="1"/>
          </p:nvPr>
        </p:nvSpPr>
        <p:spPr>
          <a:xfrm>
            <a:off x="301752" y="1527048"/>
            <a:ext cx="8503920" cy="4572000"/>
          </a:xfrm>
          <a:prstGeom prst="rect">
            <a:avLst/>
          </a:prstGeom>
          <a:noFill/>
          <a:ln>
            <a:noFill/>
          </a:ln>
        </p:spPr>
        <p:txBody>
          <a:bodyPr spcFirstLastPara="1" wrap="square" lIns="91425" tIns="45700" rIns="91425" bIns="45700" anchor="t" anchorCtr="0">
            <a:normAutofit/>
          </a:bodyPr>
          <a:lstStyle/>
          <a:p>
            <a:pPr marL="274320" lvl="0" indent="-274319" algn="l" rtl="0">
              <a:lnSpc>
                <a:spcPct val="90000"/>
              </a:lnSpc>
              <a:spcBef>
                <a:spcPts val="0"/>
              </a:spcBef>
              <a:spcAft>
                <a:spcPts val="0"/>
              </a:spcAft>
              <a:buSzPts val="2122"/>
              <a:buFont typeface="Arial" pitchFamily="34" charset="0"/>
              <a:buChar char="•"/>
            </a:pPr>
            <a:r>
              <a:rPr lang="en-US" sz="2497" dirty="0"/>
              <a:t>Twitter profiles which make up the sample (N = 45) have been split by profession (analysts, journalists, politicians, artists, professors, NGO activists, lawyers);</a:t>
            </a:r>
          </a:p>
          <a:p>
            <a:pPr marL="274320" lvl="0" indent="-274319" algn="l" rtl="0">
              <a:lnSpc>
                <a:spcPct val="90000"/>
              </a:lnSpc>
              <a:spcBef>
                <a:spcPts val="0"/>
              </a:spcBef>
              <a:spcAft>
                <a:spcPts val="0"/>
              </a:spcAft>
              <a:buSzPts val="2122"/>
              <a:buFont typeface="Arial" pitchFamily="34" charset="0"/>
              <a:buChar char="•"/>
            </a:pPr>
            <a:r>
              <a:rPr lang="en-US" sz="2497" dirty="0"/>
              <a:t>Final paper presents a combination of quantitative analysis of popularity metrics (followers, likes, retweets, etc.) and analysis of key actors of the social network and its topology.</a:t>
            </a:r>
            <a:endParaRPr dirty="0"/>
          </a:p>
          <a:p>
            <a:pPr marL="274320" lvl="0" indent="-274319" algn="l" rtl="0">
              <a:lnSpc>
                <a:spcPct val="90000"/>
              </a:lnSpc>
              <a:spcBef>
                <a:spcPts val="499"/>
              </a:spcBef>
              <a:spcAft>
                <a:spcPts val="0"/>
              </a:spcAft>
              <a:buSzPts val="2122"/>
              <a:buFont typeface="Arial" pitchFamily="34" charset="0"/>
              <a:buChar char="•"/>
            </a:pPr>
            <a:r>
              <a:rPr lang="en-US" sz="2497" dirty="0"/>
              <a:t>Data has been gathered for two time periods, from 28.07.2020. to 28.08.2020, and from 29.08.2020. to 29.09.2020. It was scraped using Twitter REST API and </a:t>
            </a:r>
            <a:r>
              <a:rPr lang="en-US" sz="2497" dirty="0" err="1"/>
              <a:t>twitteR</a:t>
            </a:r>
            <a:r>
              <a:rPr lang="en-US" sz="2497" dirty="0"/>
              <a:t> package.</a:t>
            </a:r>
            <a:endParaRPr dirty="0"/>
          </a:p>
          <a:p>
            <a:pPr marL="274320" lvl="0" indent="-139544" algn="l" rtl="0">
              <a:lnSpc>
                <a:spcPct val="90000"/>
              </a:lnSpc>
              <a:spcBef>
                <a:spcPts val="499"/>
              </a:spcBef>
              <a:spcAft>
                <a:spcPts val="0"/>
              </a:spcAft>
              <a:buSzPts val="2122"/>
              <a:buNone/>
            </a:pPr>
            <a:endParaRPr sz="2497"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14"/>
          <p:cNvSpPr txBox="1">
            <a:spLocks noGrp="1"/>
          </p:cNvSpPr>
          <p:nvPr>
            <p:ph type="title"/>
          </p:nvPr>
        </p:nvSpPr>
        <p:spPr>
          <a:xfrm>
            <a:off x="301625" y="148701"/>
            <a:ext cx="8534400" cy="679476"/>
          </a:xfrm>
          <a:prstGeom prst="rect">
            <a:avLst/>
          </a:prstGeom>
          <a:noFill/>
          <a:ln>
            <a:noFill/>
          </a:ln>
        </p:spPr>
        <p:txBody>
          <a:bodyPr spcFirstLastPara="1" wrap="square" lIns="91425" tIns="45700" rIns="91425" bIns="45700" anchor="b" anchorCtr="0">
            <a:normAutofit fontScale="90000"/>
          </a:bodyPr>
          <a:lstStyle/>
          <a:p>
            <a:pPr marL="0" lvl="0" indent="0" algn="ctr" rtl="0">
              <a:spcBef>
                <a:spcPts val="0"/>
              </a:spcBef>
              <a:spcAft>
                <a:spcPts val="0"/>
              </a:spcAft>
              <a:buClr>
                <a:srgbClr val="7A9798"/>
              </a:buClr>
              <a:buSzPts val="3300"/>
              <a:buFont typeface="Georgia"/>
              <a:buNone/>
            </a:pPr>
            <a:r>
              <a:rPr lang="en-US" sz="2200" dirty="0"/>
              <a:t>Results (total number of tweets for each profession in two time periods):</a:t>
            </a:r>
            <a:br>
              <a:rPr lang="en-US" dirty="0"/>
            </a:br>
            <a:r>
              <a:rPr lang="en-US" sz="1600" dirty="0"/>
              <a:t>y axis presents the number of tweets, x axis presents different professions</a:t>
            </a:r>
            <a:endParaRPr dirty="0"/>
          </a:p>
        </p:txBody>
      </p:sp>
      <p:pic>
        <p:nvPicPr>
          <p:cNvPr id="223" name="Google Shape;223;p14" descr="Ukupno tvitova oba perioda.jpg"/>
          <p:cNvPicPr preferRelativeResize="0">
            <a:picLocks noGrp="1"/>
          </p:cNvPicPr>
          <p:nvPr>
            <p:ph type="body" idx="1"/>
          </p:nvPr>
        </p:nvPicPr>
        <p:blipFill rotWithShape="1">
          <a:blip r:embed="rId3">
            <a:alphaModFix/>
          </a:blip>
          <a:srcRect/>
          <a:stretch/>
        </p:blipFill>
        <p:spPr>
          <a:xfrm>
            <a:off x="301625" y="1596526"/>
            <a:ext cx="8504238" cy="4433298"/>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15"/>
          <p:cNvSpPr txBox="1">
            <a:spLocks noGrp="1"/>
          </p:cNvSpPr>
          <p:nvPr>
            <p:ph type="title"/>
          </p:nvPr>
        </p:nvSpPr>
        <p:spPr>
          <a:xfrm>
            <a:off x="301752" y="228600"/>
            <a:ext cx="8534400" cy="758952"/>
          </a:xfrm>
          <a:prstGeom prst="rect">
            <a:avLst/>
          </a:prstGeom>
          <a:noFill/>
          <a:ln>
            <a:noFill/>
          </a:ln>
        </p:spPr>
        <p:txBody>
          <a:bodyPr spcFirstLastPara="1" wrap="square" lIns="91425" tIns="45700" rIns="91425" bIns="45700" anchor="b" anchorCtr="0">
            <a:normAutofit fontScale="90000"/>
          </a:bodyPr>
          <a:lstStyle/>
          <a:p>
            <a:pPr marL="0" lvl="0" indent="0" algn="ctr" rtl="0">
              <a:spcBef>
                <a:spcPts val="0"/>
              </a:spcBef>
              <a:spcAft>
                <a:spcPts val="0"/>
              </a:spcAft>
              <a:buClr>
                <a:srgbClr val="7A9798"/>
              </a:buClr>
              <a:buSzPts val="3300"/>
              <a:buFont typeface="Georgia"/>
              <a:buNone/>
            </a:pPr>
            <a:r>
              <a:rPr lang="en-US" sz="2000" dirty="0"/>
              <a:t>Results (average number of retweets for each profession in two time periods):</a:t>
            </a:r>
            <a:br>
              <a:rPr lang="en-US" sz="2000" dirty="0"/>
            </a:br>
            <a:r>
              <a:rPr lang="en-US" sz="1400" dirty="0"/>
              <a:t>y axis presents the average number of retweets, x axis presents different professions</a:t>
            </a:r>
            <a:endParaRPr sz="1400" dirty="0"/>
          </a:p>
        </p:txBody>
      </p:sp>
      <p:pic>
        <p:nvPicPr>
          <p:cNvPr id="229" name="Google Shape;229;p15" descr="Pros retvit oba perioda.jpg"/>
          <p:cNvPicPr preferRelativeResize="0">
            <a:picLocks noGrp="1"/>
          </p:cNvPicPr>
          <p:nvPr>
            <p:ph type="body" idx="1"/>
          </p:nvPr>
        </p:nvPicPr>
        <p:blipFill rotWithShape="1">
          <a:blip r:embed="rId3">
            <a:alphaModFix/>
          </a:blip>
          <a:srcRect/>
          <a:stretch/>
        </p:blipFill>
        <p:spPr>
          <a:xfrm>
            <a:off x="301752" y="1527048"/>
            <a:ext cx="8503920" cy="45720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16"/>
          <p:cNvSpPr txBox="1">
            <a:spLocks noGrp="1"/>
          </p:cNvSpPr>
          <p:nvPr>
            <p:ph type="title"/>
          </p:nvPr>
        </p:nvSpPr>
        <p:spPr>
          <a:xfrm>
            <a:off x="304800" y="299621"/>
            <a:ext cx="8534400" cy="758952"/>
          </a:xfrm>
          <a:prstGeom prst="rect">
            <a:avLst/>
          </a:prstGeom>
          <a:noFill/>
          <a:ln>
            <a:noFill/>
          </a:ln>
        </p:spPr>
        <p:txBody>
          <a:bodyPr spcFirstLastPara="1" wrap="square" lIns="91425" tIns="45700" rIns="91425" bIns="45700" anchor="b" anchorCtr="0">
            <a:noAutofit/>
          </a:bodyPr>
          <a:lstStyle/>
          <a:p>
            <a:pPr marL="0" lvl="0" indent="0" algn="ctr" rtl="0">
              <a:spcBef>
                <a:spcPts val="0"/>
              </a:spcBef>
              <a:spcAft>
                <a:spcPts val="0"/>
              </a:spcAft>
              <a:buClr>
                <a:srgbClr val="7A9798"/>
              </a:buClr>
              <a:buSzPts val="2970"/>
              <a:buFont typeface="Georgia"/>
              <a:buNone/>
            </a:pPr>
            <a:r>
              <a:rPr lang="en-US" sz="1200" dirty="0"/>
              <a:t>Network of communication formed during the first period; each node (circle) presents one profile, while color presents profession; size of the node presents its centrality in the network; thickness of each edge (arrow) points to its weight (i.e. the number of mentions) while arrow tip shows the direction of communication.</a:t>
            </a:r>
            <a:endParaRPr sz="2000" dirty="0"/>
          </a:p>
        </p:txBody>
      </p:sp>
      <p:pic>
        <p:nvPicPr>
          <p:cNvPr id="235" name="Google Shape;235;p16" descr="Mreza prvi period.jpg"/>
          <p:cNvPicPr preferRelativeResize="0">
            <a:picLocks noGrp="1"/>
          </p:cNvPicPr>
          <p:nvPr>
            <p:ph type="body" idx="1"/>
          </p:nvPr>
        </p:nvPicPr>
        <p:blipFill rotWithShape="1">
          <a:blip r:embed="rId3">
            <a:alphaModFix/>
          </a:blip>
          <a:srcRect/>
          <a:stretch/>
        </p:blipFill>
        <p:spPr>
          <a:xfrm>
            <a:off x="768524" y="1527174"/>
            <a:ext cx="7570439" cy="47974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18"/>
          <p:cNvSpPr txBox="1">
            <a:spLocks noGrp="1"/>
          </p:cNvSpPr>
          <p:nvPr>
            <p:ph type="title"/>
          </p:nvPr>
        </p:nvSpPr>
        <p:spPr>
          <a:xfrm>
            <a:off x="301752" y="228600"/>
            <a:ext cx="8534400" cy="758952"/>
          </a:xfrm>
          <a:prstGeom prst="rect">
            <a:avLst/>
          </a:prstGeom>
          <a:noFill/>
          <a:ln>
            <a:noFill/>
          </a:ln>
        </p:spPr>
        <p:txBody>
          <a:bodyPr spcFirstLastPara="1" wrap="square" lIns="91425" tIns="45700" rIns="91425" bIns="45700" anchor="b" anchorCtr="0">
            <a:normAutofit/>
          </a:bodyPr>
          <a:lstStyle/>
          <a:p>
            <a:pPr marL="0" lvl="0" indent="0" algn="ctr" rtl="0">
              <a:spcBef>
                <a:spcPts val="0"/>
              </a:spcBef>
              <a:spcAft>
                <a:spcPts val="0"/>
              </a:spcAft>
              <a:buClr>
                <a:srgbClr val="7A9798"/>
              </a:buClr>
              <a:buSzPts val="2970"/>
              <a:buFont typeface="Georgia"/>
              <a:buNone/>
            </a:pPr>
            <a:r>
              <a:rPr lang="en-US" sz="1200" dirty="0"/>
              <a:t>Visual presentation of the difference between Intellectuals (creators of ideas - yellow triangle) and Intelligentsia (disseminators of ideas - blue square) during the first period. This distinction has been created based on the writings of US economist Thomas Sowell.</a:t>
            </a:r>
            <a:endParaRPr sz="1800" dirty="0"/>
          </a:p>
        </p:txBody>
      </p:sp>
      <p:pic>
        <p:nvPicPr>
          <p:cNvPr id="247" name="Google Shape;247;p18" descr="Intelektualci inteligencija period 1.jpg"/>
          <p:cNvPicPr preferRelativeResize="0">
            <a:picLocks noGrp="1"/>
          </p:cNvPicPr>
          <p:nvPr>
            <p:ph type="body" idx="1"/>
          </p:nvPr>
        </p:nvPicPr>
        <p:blipFill rotWithShape="1">
          <a:blip r:embed="rId3">
            <a:alphaModFix/>
          </a:blip>
          <a:srcRect/>
          <a:stretch/>
        </p:blipFill>
        <p:spPr>
          <a:xfrm>
            <a:off x="319508" y="1580440"/>
            <a:ext cx="8534400" cy="469856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p20"/>
          <p:cNvSpPr txBox="1">
            <a:spLocks noGrp="1"/>
          </p:cNvSpPr>
          <p:nvPr>
            <p:ph type="title"/>
          </p:nvPr>
        </p:nvSpPr>
        <p:spPr>
          <a:xfrm>
            <a:off x="301752" y="228600"/>
            <a:ext cx="8534400" cy="758952"/>
          </a:xfrm>
          <a:prstGeom prst="rect">
            <a:avLst/>
          </a:prstGeom>
          <a:noFill/>
          <a:ln>
            <a:noFill/>
          </a:ln>
        </p:spPr>
        <p:txBody>
          <a:bodyPr spcFirstLastPara="1" wrap="square" lIns="91425" tIns="45700" rIns="91425" bIns="45700" anchor="b" anchorCtr="0">
            <a:normAutofit/>
          </a:bodyPr>
          <a:lstStyle/>
          <a:p>
            <a:pPr marL="0" lvl="0" indent="0" algn="ctr" rtl="0">
              <a:spcBef>
                <a:spcPts val="0"/>
              </a:spcBef>
              <a:spcAft>
                <a:spcPts val="0"/>
              </a:spcAft>
              <a:buClr>
                <a:srgbClr val="7A9798"/>
              </a:buClr>
              <a:buSzPts val="2970"/>
              <a:buFont typeface="Georgia"/>
              <a:buNone/>
            </a:pPr>
            <a:r>
              <a:rPr lang="en-US" sz="1800" dirty="0"/>
              <a:t>Visually distinctive network core during the first period – profiles with highest centrality.</a:t>
            </a:r>
            <a:endParaRPr sz="1800" dirty="0"/>
          </a:p>
        </p:txBody>
      </p:sp>
      <p:pic>
        <p:nvPicPr>
          <p:cNvPr id="259" name="Google Shape;259;p20" descr="Sve.jpg"/>
          <p:cNvPicPr preferRelativeResize="0">
            <a:picLocks noGrp="1"/>
          </p:cNvPicPr>
          <p:nvPr>
            <p:ph type="body" idx="1"/>
          </p:nvPr>
        </p:nvPicPr>
        <p:blipFill rotWithShape="1">
          <a:blip r:embed="rId3">
            <a:alphaModFix/>
          </a:blip>
          <a:srcRect/>
          <a:stretch/>
        </p:blipFill>
        <p:spPr>
          <a:xfrm>
            <a:off x="816457" y="1527175"/>
            <a:ext cx="7474574" cy="4572000"/>
          </a:xfrm>
          <a:prstGeom prst="rect">
            <a:avLst/>
          </a:prstGeom>
          <a:noFill/>
          <a:ln>
            <a:noFill/>
          </a:ln>
        </p:spPr>
      </p:pic>
    </p:spTree>
  </p:cSld>
  <p:clrMapOvr>
    <a:masterClrMapping/>
  </p:clrMapOvr>
</p:sld>
</file>

<file path=ppt/theme/theme1.xml><?xml version="1.0" encoding="utf-8"?>
<a:theme xmlns:a="http://schemas.openxmlformats.org/drawingml/2006/main" name="Civic">
  <a:themeElements>
    <a:clrScheme name="Civic">
      <a:dk1>
        <a:srgbClr val="000000"/>
      </a:dk1>
      <a:lt1>
        <a:srgbClr val="FFFFFF"/>
      </a:lt1>
      <a:dk2>
        <a:srgbClr val="646B86"/>
      </a:dk2>
      <a:lt2>
        <a:srgbClr val="C5D1D7"/>
      </a:lt2>
      <a:accent1>
        <a:srgbClr val="D16349"/>
      </a:accent1>
      <a:accent2>
        <a:srgbClr val="CCB400"/>
      </a:accent2>
      <a:accent3>
        <a:srgbClr val="8CADAE"/>
      </a:accent3>
      <a:accent4>
        <a:srgbClr val="8C7B70"/>
      </a:accent4>
      <a:accent5>
        <a:srgbClr val="8FB08C"/>
      </a:accent5>
      <a:accent6>
        <a:srgbClr val="D19049"/>
      </a:accent6>
      <a:hlink>
        <a:srgbClr val="00A3D6"/>
      </a:hlink>
      <a:folHlink>
        <a:srgbClr val="694F0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186</TotalTime>
  <Words>683</Words>
  <Application>Microsoft Office PowerPoint</Application>
  <PresentationFormat>On-screen Show (4:3)</PresentationFormat>
  <Paragraphs>27</Paragraphs>
  <Slides>16</Slides>
  <Notes>16</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16</vt:i4>
      </vt:variant>
    </vt:vector>
  </HeadingPairs>
  <TitlesOfParts>
    <vt:vector size="20" baseType="lpstr">
      <vt:lpstr>Arial</vt:lpstr>
      <vt:lpstr>Georgia</vt:lpstr>
      <vt:lpstr>Noto Sans Symbols</vt:lpstr>
      <vt:lpstr>Civic</vt:lpstr>
      <vt:lpstr> Social Network Analysis – Examination of Twitter communities:  “The Other Serbia”    </vt:lpstr>
      <vt:lpstr>Research subject</vt:lpstr>
      <vt:lpstr>Application of programming language R</vt:lpstr>
      <vt:lpstr>Sample and Data</vt:lpstr>
      <vt:lpstr>Results (total number of tweets for each profession in two time periods): y axis presents the number of tweets, x axis presents different professions</vt:lpstr>
      <vt:lpstr>Results (average number of retweets for each profession in two time periods): y axis presents the average number of retweets, x axis presents different professions</vt:lpstr>
      <vt:lpstr>Network of communication formed during the first period; each node (circle) presents one profile, while color presents profession; size of the node presents its centrality in the network; thickness of each edge (arrow) points to its weight (i.e. the number of mentions) while arrow tip shows the direction of communication.</vt:lpstr>
      <vt:lpstr>Visual presentation of the difference between Intellectuals (creators of ideas - yellow triangle) and Intelligentsia (disseminators of ideas - blue square) during the first period. This distinction has been created based on the writings of US economist Thomas Sowell.</vt:lpstr>
      <vt:lpstr>Visually distinctive network core during the first period – profiles with highest centrality.</vt:lpstr>
      <vt:lpstr>Average total centrality by profession – box plots show us the distribution of P2 distance (y axis), with notable outliers during the first period.</vt:lpstr>
      <vt:lpstr>Homophily within profession for the first period - is contact between similar people occurring at a higher rate than among dissimilar people? Assortativity coefficient (preference for nodes to attach to others that are similar in some way) is presented by letter r, while clustering coefficient (measure of the tendency of the nodes to cluster together) is presented by letter T. Names of the most significant intermediaries are given in red.</vt:lpstr>
      <vt:lpstr>Clustering of nodes during the first period –profession did not play a significant role in preferential attachment</vt:lpstr>
      <vt:lpstr>Correlation schema for all indicators – diagonal (self-correlation) has been removed, while values which don’t pass the threshold of statistical significance (p = 0.05) have been crossed out</vt:lpstr>
      <vt:lpstr>Visualizing the content of communication – most common nouns and adjectives during the first period. </vt:lpstr>
      <vt:lpstr> Most commonly mentioned profiles</vt:lpstr>
      <vt:lpstr>Addition – short gif showing the basic interactive 3D network created using visPhysics layer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Примена програмског језика R у рачунарској анализи друштвених мрежа:  Пример онлајн комуникације представника "Друге Србије"   </dc:title>
  <dc:creator>Bajo</dc:creator>
  <cp:lastModifiedBy>Saša Mirković</cp:lastModifiedBy>
  <cp:revision>20</cp:revision>
  <dcterms:created xsi:type="dcterms:W3CDTF">2006-08-16T00:00:00Z</dcterms:created>
  <dcterms:modified xsi:type="dcterms:W3CDTF">2022-12-18T11:17:34Z</dcterms:modified>
</cp:coreProperties>
</file>